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4"/>
    <p:sldMasterId id="2147483687" r:id="rId5"/>
  </p:sldMasterIdLst>
  <p:notesMasterIdLst>
    <p:notesMasterId r:id="rId19"/>
  </p:notesMasterIdLst>
  <p:handoutMasterIdLst>
    <p:handoutMasterId r:id="rId20"/>
  </p:handoutMasterIdLst>
  <p:sldIdLst>
    <p:sldId id="256" r:id="rId6"/>
    <p:sldId id="378" r:id="rId7"/>
    <p:sldId id="379" r:id="rId8"/>
    <p:sldId id="380" r:id="rId9"/>
    <p:sldId id="381" r:id="rId10"/>
    <p:sldId id="382" r:id="rId11"/>
    <p:sldId id="383" r:id="rId12"/>
    <p:sldId id="384" r:id="rId13"/>
    <p:sldId id="386" r:id="rId14"/>
    <p:sldId id="385" r:id="rId15"/>
    <p:sldId id="376" r:id="rId16"/>
    <p:sldId id="377" r:id="rId17"/>
    <p:sldId id="374" r:id="rId18"/>
  </p:sldIdLst>
  <p:sldSz cx="9144000" cy="6858000" type="screen4x3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09" autoAdjust="0"/>
    <p:restoredTop sz="94660"/>
  </p:normalViewPr>
  <p:slideViewPr>
    <p:cSldViewPr snapToGrid="0" snapToObjects="1">
      <p:cViewPr>
        <p:scale>
          <a:sx n="50" d="100"/>
          <a:sy n="50" d="100"/>
        </p:scale>
        <p:origin x="-1176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05" d="100"/>
          <a:sy n="105" d="100"/>
        </p:scale>
        <p:origin x="-2478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0151D30-EC10-4CF0-9F5C-CDDD9E86B591}" type="doc">
      <dgm:prSet loTypeId="urn:microsoft.com/office/officeart/2005/8/layout/radial1" loCatId="relationship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4DBD28F-F97E-4DCF-B2F5-F4545E561E86}" type="pres">
      <dgm:prSet presAssocID="{B0151D30-EC10-4CF0-9F5C-CDDD9E86B591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FF85BC5E-59C7-462D-893C-262EAAACB591}" type="presOf" srcId="{B0151D30-EC10-4CF0-9F5C-CDDD9E86B591}" destId="{34DBD28F-F97E-4DCF-B2F5-F4545E561E86}" srcOrd="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A86598-16D1-4F44-908E-24CB119476D7}" type="datetimeFigureOut">
              <a:rPr lang="fi-FI" smtClean="0"/>
              <a:t>5.7.2016</a:t>
            </a:fld>
            <a:endParaRPr lang="fi-FI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5" name="Dian numeron paikkamerkki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4A5A53-1AE1-49C5-B3F6-E202FE094AE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1592261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606A26-5296-4A58-AD6B-4196480463B5}" type="datetimeFigureOut">
              <a:rPr lang="fi-FI" smtClean="0"/>
              <a:t>5.7.2016</a:t>
            </a:fld>
            <a:endParaRPr lang="fi-FI"/>
          </a:p>
        </p:txBody>
      </p:sp>
      <p:sp>
        <p:nvSpPr>
          <p:cNvPr id="4" name="Dian kuvan paikkamerkki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Huomautusten paikkamerkki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E4DD60-BCDA-4C31-8664-E309E2B6199A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09993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orakulmio 5"/>
          <p:cNvSpPr/>
          <p:nvPr userDrawn="1"/>
        </p:nvSpPr>
        <p:spPr>
          <a:xfrm>
            <a:off x="0" y="2406824"/>
            <a:ext cx="9144000" cy="44511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" name="Otsikko 1"/>
          <p:cNvSpPr>
            <a:spLocks noGrp="1"/>
          </p:cNvSpPr>
          <p:nvPr>
            <p:ph type="ctrTitle" hasCustomPrompt="1"/>
          </p:nvPr>
        </p:nvSpPr>
        <p:spPr>
          <a:xfrm>
            <a:off x="528325" y="2431065"/>
            <a:ext cx="7977475" cy="1470025"/>
          </a:xfrm>
        </p:spPr>
        <p:txBody>
          <a:bodyPr anchor="b">
            <a:noAutofit/>
          </a:bodyPr>
          <a:lstStyle>
            <a:lvl1pPr algn="r">
              <a:defRPr sz="4000" b="1">
                <a:solidFill>
                  <a:schemeClr val="bg2"/>
                </a:solidFill>
              </a:defRPr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br>
              <a:rPr lang="fi-FI" dirty="0" smtClean="0"/>
            </a:b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Alaotsikko 2"/>
          <p:cNvSpPr>
            <a:spLocks noGrp="1"/>
          </p:cNvSpPr>
          <p:nvPr>
            <p:ph type="subTitle" idx="1" hasCustomPrompt="1"/>
          </p:nvPr>
        </p:nvSpPr>
        <p:spPr>
          <a:xfrm>
            <a:off x="603552" y="4161688"/>
            <a:ext cx="7902248" cy="1152128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i-FI" dirty="0" smtClean="0"/>
              <a:t>Muokkaa alaotsikon </a:t>
            </a:r>
            <a:br>
              <a:rPr lang="fi-FI" dirty="0" smtClean="0"/>
            </a:br>
            <a:r>
              <a:rPr lang="fi-FI" dirty="0" smtClean="0"/>
              <a:t>perustyyliä </a:t>
            </a: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>
          <a:xfrm>
            <a:off x="4632128" y="5822967"/>
            <a:ext cx="3873672" cy="311793"/>
          </a:xfrm>
          <a:prstGeom prst="rect">
            <a:avLst/>
          </a:prstGeom>
        </p:spPr>
        <p:txBody>
          <a:bodyPr anchor="ctr"/>
          <a:lstStyle>
            <a:lvl1pPr algn="r">
              <a:defRPr sz="1200" b="1">
                <a:solidFill>
                  <a:schemeClr val="tx1"/>
                </a:solidFill>
                <a:latin typeface="+mj-lt"/>
              </a:defRPr>
            </a:lvl1pPr>
          </a:lstStyle>
          <a:p>
            <a:fld id="{B3AC7452-E2B4-438F-B052-D45781627194}" type="datetime1">
              <a:rPr lang="fi-FI" smtClean="0"/>
              <a:t>5.7.2016</a:t>
            </a:fld>
            <a:endParaRPr lang="fi-FI" dirty="0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>
          <a:xfrm>
            <a:off x="4632128" y="5457843"/>
            <a:ext cx="3873672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1">
                <a:solidFill>
                  <a:schemeClr val="tx1"/>
                </a:solidFill>
                <a:latin typeface="+mj-lt"/>
              </a:defRPr>
            </a:lvl1pPr>
          </a:lstStyle>
          <a:p>
            <a:endParaRPr lang="fi-FI" dirty="0"/>
          </a:p>
        </p:txBody>
      </p:sp>
      <p:pic>
        <p:nvPicPr>
          <p:cNvPr id="7" name="Kuva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25" y="476673"/>
            <a:ext cx="1770703" cy="145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1634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vasivu heijaste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Kuvan paikkamerkki 2"/>
          <p:cNvSpPr>
            <a:spLocks noGrp="1"/>
          </p:cNvSpPr>
          <p:nvPr>
            <p:ph type="pic" idx="1"/>
          </p:nvPr>
        </p:nvSpPr>
        <p:spPr>
          <a:xfrm>
            <a:off x="5714432" y="332656"/>
            <a:ext cx="3009348" cy="4779928"/>
          </a:xfrm>
          <a:effectLst>
            <a:reflection blurRad="88900" stA="40000" endPos="25000" dir="5400000" sy="-100000" algn="bl" rotWithShape="0"/>
          </a:effectLst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 smtClean="0"/>
              <a:t>Lisää kuva napsauttamalla kuvaketta</a:t>
            </a:r>
            <a:endParaRPr lang="fi-FI" dirty="0"/>
          </a:p>
        </p:txBody>
      </p:sp>
      <p:sp>
        <p:nvSpPr>
          <p:cNvPr id="11" name="Sisällön paikkamerkki 3"/>
          <p:cNvSpPr>
            <a:spLocks noGrp="1"/>
          </p:cNvSpPr>
          <p:nvPr>
            <p:ph sz="half" idx="2"/>
          </p:nvPr>
        </p:nvSpPr>
        <p:spPr>
          <a:xfrm>
            <a:off x="395536" y="2221378"/>
            <a:ext cx="4896554" cy="4087981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 dirty="0"/>
          </a:p>
        </p:txBody>
      </p:sp>
      <p:sp>
        <p:nvSpPr>
          <p:cNvPr id="14" name="Otsikko 1"/>
          <p:cNvSpPr>
            <a:spLocks noGrp="1"/>
          </p:cNvSpPr>
          <p:nvPr>
            <p:ph type="title" hasCustomPrompt="1"/>
          </p:nvPr>
        </p:nvSpPr>
        <p:spPr>
          <a:xfrm>
            <a:off x="395536" y="1379587"/>
            <a:ext cx="4896554" cy="721536"/>
          </a:xfrm>
        </p:spPr>
        <p:txBody>
          <a:bodyPr anchor="b">
            <a:noAutofit/>
          </a:bodyPr>
          <a:lstStyle>
            <a:lvl1pPr algn="l">
              <a:defRPr sz="2000" b="1"/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br>
              <a:rPr lang="fi-FI" dirty="0" smtClean="0"/>
            </a:b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15" name="Suorakulmio 14"/>
          <p:cNvSpPr/>
          <p:nvPr userDrawn="1"/>
        </p:nvSpPr>
        <p:spPr>
          <a:xfrm>
            <a:off x="0" y="6555656"/>
            <a:ext cx="9144000" cy="302344"/>
          </a:xfrm>
          <a:prstGeom prst="rect">
            <a:avLst/>
          </a:prstGeom>
          <a:solidFill>
            <a:schemeClr val="bg2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" name="Tekstiruutu 16"/>
          <p:cNvSpPr txBox="1"/>
          <p:nvPr userDrawn="1"/>
        </p:nvSpPr>
        <p:spPr>
          <a:xfrm>
            <a:off x="7865777" y="6591412"/>
            <a:ext cx="1268296" cy="2308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sz="900" b="1" i="0" dirty="0" smtClean="0">
                <a:solidFill>
                  <a:schemeClr val="bg2"/>
                </a:solidFill>
                <a:latin typeface="+mn-lt"/>
              </a:rPr>
              <a:t>KIILTO RUSSIA   </a:t>
            </a:r>
            <a:fld id="{63B00894-0752-408B-B239-28D4C00E7C09}" type="slidenum">
              <a:rPr lang="fi-FI" sz="900" smtClean="0">
                <a:solidFill>
                  <a:schemeClr val="bg2"/>
                </a:solidFill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fi-FI" sz="900" dirty="0" smtClean="0">
              <a:solidFill>
                <a:schemeClr val="bg2"/>
              </a:solidFill>
            </a:endParaRPr>
          </a:p>
        </p:txBody>
      </p:sp>
      <p:sp>
        <p:nvSpPr>
          <p:cNvPr id="18" name="Suorakulmio 17"/>
          <p:cNvSpPr/>
          <p:nvPr userDrawn="1"/>
        </p:nvSpPr>
        <p:spPr>
          <a:xfrm>
            <a:off x="0" y="6435400"/>
            <a:ext cx="9144000" cy="120256"/>
          </a:xfrm>
          <a:prstGeom prst="rect">
            <a:avLst/>
          </a:prstGeom>
          <a:gradFill>
            <a:gsLst>
              <a:gs pos="88000">
                <a:srgbClr val="979BA3"/>
              </a:gs>
              <a:gs pos="9000">
                <a:srgbClr val="2A4D8E"/>
              </a:gs>
              <a:gs pos="0">
                <a:schemeClr val="tx2"/>
              </a:gs>
              <a:gs pos="100000">
                <a:schemeClr val="bg2">
                  <a:lumMod val="6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9" name="Kuva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32656"/>
            <a:ext cx="1026921" cy="84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1091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vasivu infolaatiko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uorakulmio 19"/>
          <p:cNvSpPr/>
          <p:nvPr userDrawn="1"/>
        </p:nvSpPr>
        <p:spPr>
          <a:xfrm>
            <a:off x="0" y="6555656"/>
            <a:ext cx="9144000" cy="302344"/>
          </a:xfrm>
          <a:prstGeom prst="rect">
            <a:avLst/>
          </a:prstGeom>
          <a:solidFill>
            <a:schemeClr val="bg2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1" name="Tekstiruutu 20"/>
          <p:cNvSpPr txBox="1"/>
          <p:nvPr userDrawn="1"/>
        </p:nvSpPr>
        <p:spPr>
          <a:xfrm>
            <a:off x="8808343" y="6591412"/>
            <a:ext cx="325730" cy="2308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B00894-0752-408B-B239-28D4C00E7C09}" type="slidenum">
              <a:rPr lang="fi-FI" sz="900" smtClean="0">
                <a:solidFill>
                  <a:schemeClr val="bg2"/>
                </a:solidFill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fi-FI" sz="900" dirty="0" smtClean="0">
              <a:solidFill>
                <a:schemeClr val="bg2"/>
              </a:solidFill>
            </a:endParaRPr>
          </a:p>
        </p:txBody>
      </p:sp>
      <p:sp>
        <p:nvSpPr>
          <p:cNvPr id="24" name="Suorakulmio 23"/>
          <p:cNvSpPr/>
          <p:nvPr userDrawn="1"/>
        </p:nvSpPr>
        <p:spPr>
          <a:xfrm>
            <a:off x="0" y="6435400"/>
            <a:ext cx="9144000" cy="120256"/>
          </a:xfrm>
          <a:prstGeom prst="rect">
            <a:avLst/>
          </a:prstGeom>
          <a:gradFill>
            <a:gsLst>
              <a:gs pos="88000">
                <a:srgbClr val="979BA3"/>
              </a:gs>
              <a:gs pos="9000">
                <a:srgbClr val="2A4D8E"/>
              </a:gs>
              <a:gs pos="0">
                <a:schemeClr val="tx2"/>
              </a:gs>
              <a:gs pos="100000">
                <a:schemeClr val="bg2">
                  <a:lumMod val="6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8" name="Kuvan paikkamerkki 2"/>
          <p:cNvSpPr>
            <a:spLocks noGrp="1"/>
          </p:cNvSpPr>
          <p:nvPr>
            <p:ph type="pic" idx="1"/>
          </p:nvPr>
        </p:nvSpPr>
        <p:spPr>
          <a:xfrm>
            <a:off x="5718875" y="332656"/>
            <a:ext cx="3006671" cy="3582429"/>
          </a:xfrm>
          <a:effectLst/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 smtClean="0"/>
              <a:t>Lisää kuva napsauttamalla kuvaketta</a:t>
            </a:r>
            <a:endParaRPr lang="fi-FI" dirty="0"/>
          </a:p>
        </p:txBody>
      </p:sp>
      <p:sp>
        <p:nvSpPr>
          <p:cNvPr id="14" name="Sisällön paikkamerkki 3"/>
          <p:cNvSpPr>
            <a:spLocks noGrp="1"/>
          </p:cNvSpPr>
          <p:nvPr>
            <p:ph sz="half" idx="2"/>
          </p:nvPr>
        </p:nvSpPr>
        <p:spPr>
          <a:xfrm>
            <a:off x="395536" y="2221378"/>
            <a:ext cx="4896554" cy="4087981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 dirty="0"/>
          </a:p>
        </p:txBody>
      </p:sp>
      <p:sp>
        <p:nvSpPr>
          <p:cNvPr id="15" name="Otsikko 1"/>
          <p:cNvSpPr>
            <a:spLocks noGrp="1"/>
          </p:cNvSpPr>
          <p:nvPr>
            <p:ph type="title" hasCustomPrompt="1"/>
          </p:nvPr>
        </p:nvSpPr>
        <p:spPr>
          <a:xfrm>
            <a:off x="395536" y="1379587"/>
            <a:ext cx="4896554" cy="721536"/>
          </a:xfrm>
        </p:spPr>
        <p:txBody>
          <a:bodyPr anchor="b">
            <a:noAutofit/>
          </a:bodyPr>
          <a:lstStyle>
            <a:lvl1pPr algn="l">
              <a:defRPr sz="2000" b="1"/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br>
              <a:rPr lang="fi-FI" dirty="0" smtClean="0"/>
            </a:b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Suorakulmio 2"/>
          <p:cNvSpPr/>
          <p:nvPr userDrawn="1"/>
        </p:nvSpPr>
        <p:spPr>
          <a:xfrm>
            <a:off x="5718876" y="4149090"/>
            <a:ext cx="3014420" cy="270891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0" name="Tekstin paikkamerkki 29"/>
          <p:cNvSpPr>
            <a:spLocks noGrp="1"/>
          </p:cNvSpPr>
          <p:nvPr>
            <p:ph type="body" sz="quarter" idx="13" hasCustomPrompt="1"/>
          </p:nvPr>
        </p:nvSpPr>
        <p:spPr>
          <a:xfrm>
            <a:off x="5718875" y="4149723"/>
            <a:ext cx="3006671" cy="359411"/>
          </a:xfrm>
        </p:spPr>
        <p:txBody>
          <a:bodyPr anchor="ctr"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fi-FI" dirty="0" smtClean="0"/>
              <a:t>Muokkaa tekstiä naps.</a:t>
            </a:r>
            <a:endParaRPr lang="fi-FI" dirty="0"/>
          </a:p>
        </p:txBody>
      </p:sp>
      <p:sp>
        <p:nvSpPr>
          <p:cNvPr id="32" name="Tekstin paikkamerkki 31"/>
          <p:cNvSpPr>
            <a:spLocks noGrp="1"/>
          </p:cNvSpPr>
          <p:nvPr>
            <p:ph type="body" sz="quarter" idx="14"/>
          </p:nvPr>
        </p:nvSpPr>
        <p:spPr>
          <a:xfrm>
            <a:off x="5718876" y="4508499"/>
            <a:ext cx="3014420" cy="23495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pic>
        <p:nvPicPr>
          <p:cNvPr id="12" name="Kuva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32656"/>
            <a:ext cx="1026921" cy="84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60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so kuva-a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384193" y="1379587"/>
            <a:ext cx="3008313" cy="721536"/>
          </a:xfrm>
        </p:spPr>
        <p:txBody>
          <a:bodyPr anchor="b">
            <a:normAutofit/>
          </a:bodyPr>
          <a:lstStyle>
            <a:lvl1pPr algn="l">
              <a:defRPr sz="2000" b="1"/>
            </a:lvl1pPr>
          </a:lstStyle>
          <a:p>
            <a:r>
              <a:rPr lang="fi-FI" smtClean="0"/>
              <a:t>Muokkaa perustyyl. napsautt.</a:t>
            </a:r>
            <a:endParaRPr lang="fi-FI" dirty="0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3575050" y="362472"/>
            <a:ext cx="5317490" cy="5832416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 dirty="0"/>
          </a:p>
        </p:txBody>
      </p:sp>
      <p:sp>
        <p:nvSpPr>
          <p:cNvPr id="4" name="Tekstin paikkamerkki 3"/>
          <p:cNvSpPr>
            <a:spLocks noGrp="1"/>
          </p:cNvSpPr>
          <p:nvPr>
            <p:ph type="body" sz="half" idx="2"/>
          </p:nvPr>
        </p:nvSpPr>
        <p:spPr>
          <a:xfrm>
            <a:off x="405069" y="2221378"/>
            <a:ext cx="3008313" cy="397350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21" name="Suorakulmio 20"/>
          <p:cNvSpPr/>
          <p:nvPr userDrawn="1"/>
        </p:nvSpPr>
        <p:spPr>
          <a:xfrm>
            <a:off x="0" y="6555656"/>
            <a:ext cx="9144000" cy="302344"/>
          </a:xfrm>
          <a:prstGeom prst="rect">
            <a:avLst/>
          </a:prstGeom>
          <a:solidFill>
            <a:schemeClr val="bg2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2" name="Tekstiruutu 21"/>
          <p:cNvSpPr txBox="1"/>
          <p:nvPr userDrawn="1"/>
        </p:nvSpPr>
        <p:spPr>
          <a:xfrm>
            <a:off x="7865777" y="6591412"/>
            <a:ext cx="1268296" cy="2308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sz="900" b="1" i="0" dirty="0" smtClean="0">
                <a:solidFill>
                  <a:schemeClr val="bg2"/>
                </a:solidFill>
                <a:latin typeface="+mn-lt"/>
              </a:rPr>
              <a:t>KIILTO RUSSIA   </a:t>
            </a:r>
            <a:fld id="{63B00894-0752-408B-B239-28D4C00E7C09}" type="slidenum">
              <a:rPr lang="fi-FI" sz="900" smtClean="0">
                <a:solidFill>
                  <a:schemeClr val="bg2"/>
                </a:solidFill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fi-FI" sz="900" dirty="0" smtClean="0">
              <a:solidFill>
                <a:schemeClr val="bg2"/>
              </a:solidFill>
            </a:endParaRPr>
          </a:p>
        </p:txBody>
      </p:sp>
      <p:sp>
        <p:nvSpPr>
          <p:cNvPr id="23" name="Suorakulmio 22"/>
          <p:cNvSpPr/>
          <p:nvPr userDrawn="1"/>
        </p:nvSpPr>
        <p:spPr>
          <a:xfrm>
            <a:off x="0" y="6435400"/>
            <a:ext cx="9144000" cy="120256"/>
          </a:xfrm>
          <a:prstGeom prst="rect">
            <a:avLst/>
          </a:prstGeom>
          <a:gradFill>
            <a:gsLst>
              <a:gs pos="88000">
                <a:srgbClr val="979BA3"/>
              </a:gs>
              <a:gs pos="9000">
                <a:srgbClr val="2A4D8E"/>
              </a:gs>
              <a:gs pos="0">
                <a:schemeClr val="tx2"/>
              </a:gs>
              <a:gs pos="100000">
                <a:schemeClr val="bg2">
                  <a:lumMod val="6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10" name="Kuva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32656"/>
            <a:ext cx="1026921" cy="84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0537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ko dian koko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Kuvan paikkamerkki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lvl1pPr>
          </a:lstStyle>
          <a:p>
            <a:r>
              <a:rPr lang="fi-FI" smtClean="0"/>
              <a:t>Lisää kuva napsauttamalla kuvaketta</a:t>
            </a:r>
            <a:endParaRPr lang="fi-FI" dirty="0" smtClean="0"/>
          </a:p>
        </p:txBody>
      </p:sp>
    </p:spTree>
    <p:extLst>
      <p:ext uri="{BB962C8B-B14F-4D97-AF65-F5344CB8AC3E}">
        <p14:creationId xmlns:p14="http://schemas.microsoft.com/office/powerpoint/2010/main" val="12339812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petusdia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uva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4791" y="924064"/>
            <a:ext cx="3061030" cy="2520315"/>
          </a:xfrm>
          <a:prstGeom prst="rect">
            <a:avLst/>
          </a:prstGeom>
        </p:spPr>
      </p:pic>
      <p:sp>
        <p:nvSpPr>
          <p:cNvPr id="6" name="Tekstin paikkamerkki 5"/>
          <p:cNvSpPr>
            <a:spLocks noGrp="1"/>
          </p:cNvSpPr>
          <p:nvPr>
            <p:ph type="body" sz="quarter" idx="10" hasCustomPrompt="1"/>
          </p:nvPr>
        </p:nvSpPr>
        <p:spPr>
          <a:xfrm>
            <a:off x="1511618" y="3952130"/>
            <a:ext cx="6120765" cy="721409"/>
          </a:xfrm>
        </p:spPr>
        <p:txBody>
          <a:bodyPr/>
          <a:lstStyle>
            <a:lvl1pPr marL="0" indent="0" algn="ctr">
              <a:buNone/>
              <a:defRPr b="1" i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i="0">
                <a:latin typeface="+mj-lt"/>
              </a:defRPr>
            </a:lvl2pPr>
            <a:lvl3pPr marL="914400" indent="0" algn="ctr">
              <a:buNone/>
              <a:defRPr i="0">
                <a:latin typeface="+mj-lt"/>
              </a:defRPr>
            </a:lvl3pPr>
            <a:lvl4pPr marL="1371600" indent="0" algn="ctr">
              <a:buNone/>
              <a:defRPr i="0">
                <a:latin typeface="+mj-lt"/>
              </a:defRPr>
            </a:lvl4pPr>
            <a:lvl5pPr marL="1828800" indent="0" algn="ctr">
              <a:buNone/>
              <a:defRPr i="0">
                <a:latin typeface="+mj-lt"/>
              </a:defRPr>
            </a:lvl5pPr>
          </a:lstStyle>
          <a:p>
            <a:pPr lvl="0"/>
            <a:r>
              <a:rPr lang="fi-FI" dirty="0" smtClean="0"/>
              <a:t>Muokkaa tekstin </a:t>
            </a:r>
            <a:br>
              <a:rPr lang="fi-FI" dirty="0" smtClean="0"/>
            </a:br>
            <a:r>
              <a:rPr lang="fi-FI" dirty="0" smtClean="0"/>
              <a:t>perustyylejä</a:t>
            </a:r>
            <a:endParaRPr lang="fi-FI" dirty="0"/>
          </a:p>
        </p:txBody>
      </p:sp>
      <p:sp>
        <p:nvSpPr>
          <p:cNvPr id="8" name="Tekstin paikkamerkki 5"/>
          <p:cNvSpPr>
            <a:spLocks noGrp="1"/>
          </p:cNvSpPr>
          <p:nvPr>
            <p:ph type="body" sz="quarter" idx="12" hasCustomPrompt="1"/>
          </p:nvPr>
        </p:nvSpPr>
        <p:spPr>
          <a:xfrm>
            <a:off x="1511618" y="4793117"/>
            <a:ext cx="6120765" cy="720090"/>
          </a:xfrm>
        </p:spPr>
        <p:txBody>
          <a:bodyPr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i="0">
                <a:latin typeface="+mj-lt"/>
              </a:defRPr>
            </a:lvl2pPr>
            <a:lvl3pPr marL="914400" indent="0" algn="ctr">
              <a:buNone/>
              <a:defRPr i="0">
                <a:latin typeface="+mj-lt"/>
              </a:defRPr>
            </a:lvl3pPr>
            <a:lvl4pPr marL="1371600" indent="0" algn="ctr">
              <a:buNone/>
              <a:defRPr i="0">
                <a:latin typeface="+mj-lt"/>
              </a:defRPr>
            </a:lvl4pPr>
            <a:lvl5pPr marL="1828800" indent="0" algn="ctr">
              <a:buNone/>
              <a:defRPr i="0">
                <a:latin typeface="+mj-lt"/>
              </a:defRPr>
            </a:lvl5pPr>
          </a:lstStyle>
          <a:p>
            <a:pPr lvl="0"/>
            <a:r>
              <a:rPr lang="fi-FI" dirty="0" smtClean="0"/>
              <a:t>Muokkaa tekstin </a:t>
            </a:r>
            <a:br>
              <a:rPr lang="fi-FI" dirty="0" smtClean="0"/>
            </a:br>
            <a:r>
              <a:rPr lang="fi-FI" dirty="0" smtClean="0"/>
              <a:t>perustyylejä</a:t>
            </a:r>
            <a:endParaRPr lang="fi-FI" dirty="0"/>
          </a:p>
        </p:txBody>
      </p:sp>
      <p:sp>
        <p:nvSpPr>
          <p:cNvPr id="9" name="Tekstiruutu 8"/>
          <p:cNvSpPr txBox="1"/>
          <p:nvPr userDrawn="1"/>
        </p:nvSpPr>
        <p:spPr>
          <a:xfrm>
            <a:off x="2817055" y="6020969"/>
            <a:ext cx="3509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2400" b="1" dirty="0" err="1" smtClean="0">
                <a:solidFill>
                  <a:schemeClr val="bg1"/>
                </a:solidFill>
                <a:latin typeface="+mj-lt"/>
              </a:rPr>
              <a:t>www.kiilto.ru</a:t>
            </a:r>
            <a:endParaRPr lang="fi-FI" sz="24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351657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orakulmio 5"/>
          <p:cNvSpPr/>
          <p:nvPr userDrawn="1"/>
        </p:nvSpPr>
        <p:spPr>
          <a:xfrm>
            <a:off x="0" y="2406824"/>
            <a:ext cx="9144000" cy="44511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" name="Otsikko 1"/>
          <p:cNvSpPr>
            <a:spLocks noGrp="1"/>
          </p:cNvSpPr>
          <p:nvPr>
            <p:ph type="ctrTitle" hasCustomPrompt="1"/>
          </p:nvPr>
        </p:nvSpPr>
        <p:spPr>
          <a:xfrm>
            <a:off x="528325" y="2431065"/>
            <a:ext cx="7977475" cy="1470025"/>
          </a:xfrm>
        </p:spPr>
        <p:txBody>
          <a:bodyPr anchor="b">
            <a:noAutofit/>
          </a:bodyPr>
          <a:lstStyle>
            <a:lvl1pPr algn="r">
              <a:defRPr sz="4000" b="1">
                <a:solidFill>
                  <a:schemeClr val="bg2"/>
                </a:solidFill>
              </a:defRPr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br>
              <a:rPr lang="fi-FI" dirty="0" smtClean="0"/>
            </a:b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Alaotsikko 2"/>
          <p:cNvSpPr>
            <a:spLocks noGrp="1"/>
          </p:cNvSpPr>
          <p:nvPr>
            <p:ph type="subTitle" idx="1" hasCustomPrompt="1"/>
          </p:nvPr>
        </p:nvSpPr>
        <p:spPr>
          <a:xfrm>
            <a:off x="603552" y="4161688"/>
            <a:ext cx="7902248" cy="1152128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i-FI" dirty="0" smtClean="0"/>
              <a:t>Muokkaa alaotsikon </a:t>
            </a:r>
            <a:br>
              <a:rPr lang="fi-FI" dirty="0" smtClean="0"/>
            </a:br>
            <a:r>
              <a:rPr lang="fi-FI" dirty="0" smtClean="0"/>
              <a:t>perustyyliä </a:t>
            </a: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>
          <a:xfrm>
            <a:off x="4632128" y="5822967"/>
            <a:ext cx="3873672" cy="311793"/>
          </a:xfrm>
          <a:prstGeom prst="rect">
            <a:avLst/>
          </a:prstGeom>
        </p:spPr>
        <p:txBody>
          <a:bodyPr anchor="ctr"/>
          <a:lstStyle>
            <a:lvl1pPr algn="r">
              <a:defRPr sz="1200" b="1">
                <a:solidFill>
                  <a:schemeClr val="tx1"/>
                </a:solidFill>
                <a:latin typeface="+mj-lt"/>
              </a:defRPr>
            </a:lvl1pPr>
          </a:lstStyle>
          <a:p>
            <a:fld id="{C0CF6060-5C57-48ED-A4F6-2DC645C02958}" type="datetime1">
              <a:rPr lang="fi-FI" smtClean="0"/>
              <a:t>5.7.2016</a:t>
            </a:fld>
            <a:endParaRPr lang="fi-FI" dirty="0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>
          <a:xfrm>
            <a:off x="4632128" y="5457843"/>
            <a:ext cx="3873672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1">
                <a:solidFill>
                  <a:schemeClr val="tx1"/>
                </a:solidFill>
                <a:latin typeface="+mj-lt"/>
              </a:defRPr>
            </a:lvl1pPr>
          </a:lstStyle>
          <a:p>
            <a:endParaRPr lang="fi-FI" dirty="0"/>
          </a:p>
        </p:txBody>
      </p:sp>
      <p:pic>
        <p:nvPicPr>
          <p:cNvPr id="7" name="Kuva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25" y="476673"/>
            <a:ext cx="1770703" cy="145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6242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 hasCustomPrompt="1"/>
          </p:nvPr>
        </p:nvSpPr>
        <p:spPr>
          <a:xfrm>
            <a:off x="1824729" y="272041"/>
            <a:ext cx="6862071" cy="998984"/>
          </a:xfrm>
        </p:spPr>
        <p:txBody>
          <a:bodyPr anchor="b">
            <a:noAutofit/>
          </a:bodyPr>
          <a:lstStyle>
            <a:lvl1pPr algn="l">
              <a:defRPr sz="3000" b="1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br>
              <a:rPr lang="fi-FI" dirty="0" smtClean="0"/>
            </a:b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395536" y="1628776"/>
            <a:ext cx="8291264" cy="44973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  <p:sp>
        <p:nvSpPr>
          <p:cNvPr id="8" name="Suorakulmio 7"/>
          <p:cNvSpPr/>
          <p:nvPr userDrawn="1"/>
        </p:nvSpPr>
        <p:spPr>
          <a:xfrm>
            <a:off x="0" y="6555656"/>
            <a:ext cx="9144000" cy="302344"/>
          </a:xfrm>
          <a:prstGeom prst="rect">
            <a:avLst/>
          </a:prstGeom>
          <a:solidFill>
            <a:schemeClr val="bg2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" name="Tekstiruutu 8"/>
          <p:cNvSpPr txBox="1"/>
          <p:nvPr userDrawn="1"/>
        </p:nvSpPr>
        <p:spPr>
          <a:xfrm>
            <a:off x="8062946" y="6591412"/>
            <a:ext cx="1071127" cy="2308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sz="900" b="1" i="0" dirty="0" smtClean="0">
                <a:solidFill>
                  <a:schemeClr val="bg2"/>
                </a:solidFill>
                <a:latin typeface="+mn-lt"/>
              </a:rPr>
              <a:t>KIILTO RUSSIA   </a:t>
            </a:r>
            <a:fld id="{63B00894-0752-408B-B239-28D4C00E7C09}" type="slidenum">
              <a:rPr lang="fi-FI" sz="900" smtClean="0">
                <a:solidFill>
                  <a:schemeClr val="bg2"/>
                </a:solidFill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fi-FI" sz="900" dirty="0" smtClean="0">
              <a:solidFill>
                <a:schemeClr val="bg2"/>
              </a:solidFill>
            </a:endParaRPr>
          </a:p>
        </p:txBody>
      </p:sp>
      <p:sp>
        <p:nvSpPr>
          <p:cNvPr id="12" name="Suorakulmio 11"/>
          <p:cNvSpPr/>
          <p:nvPr userDrawn="1"/>
        </p:nvSpPr>
        <p:spPr>
          <a:xfrm>
            <a:off x="0" y="6435400"/>
            <a:ext cx="9144000" cy="120256"/>
          </a:xfrm>
          <a:prstGeom prst="rect">
            <a:avLst/>
          </a:prstGeom>
          <a:gradFill>
            <a:gsLst>
              <a:gs pos="88000">
                <a:srgbClr val="979BA3"/>
              </a:gs>
              <a:gs pos="9000">
                <a:schemeClr val="accent1"/>
              </a:gs>
              <a:gs pos="0">
                <a:schemeClr val="accent1"/>
              </a:gs>
              <a:gs pos="100000">
                <a:schemeClr val="bg2">
                  <a:lumMod val="6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10" name="Kuva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32656"/>
            <a:ext cx="1026921" cy="84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6578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 hasCustomPrompt="1"/>
          </p:nvPr>
        </p:nvSpPr>
        <p:spPr>
          <a:xfrm>
            <a:off x="722313" y="4171405"/>
            <a:ext cx="7772400" cy="1362075"/>
          </a:xfrm>
        </p:spPr>
        <p:txBody>
          <a:bodyPr anchor="b"/>
          <a:lstStyle>
            <a:lvl1pPr algn="r">
              <a:defRPr sz="4000" b="1" cap="none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br>
              <a:rPr lang="fi-FI" dirty="0" smtClean="0"/>
            </a:b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idx="1" hasCustomPrompt="1"/>
          </p:nvPr>
        </p:nvSpPr>
        <p:spPr>
          <a:xfrm>
            <a:off x="722313" y="5656749"/>
            <a:ext cx="7772400" cy="699601"/>
          </a:xfrm>
        </p:spPr>
        <p:txBody>
          <a:bodyPr anchor="t"/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 dirty="0" smtClean="0"/>
              <a:t>Muokkaa tekstin perustyylejä </a:t>
            </a:r>
            <a:br>
              <a:rPr lang="fi-FI" dirty="0" smtClean="0"/>
            </a:br>
            <a:r>
              <a:rPr lang="fi-FI" dirty="0" smtClean="0"/>
              <a:t>napsauttamalla</a:t>
            </a:r>
          </a:p>
        </p:txBody>
      </p:sp>
      <p:sp>
        <p:nvSpPr>
          <p:cNvPr id="8" name="Kuvan paikkamerkki 2"/>
          <p:cNvSpPr>
            <a:spLocks noGrp="1"/>
          </p:cNvSpPr>
          <p:nvPr>
            <p:ph type="pic" idx="13"/>
          </p:nvPr>
        </p:nvSpPr>
        <p:spPr>
          <a:xfrm>
            <a:off x="0" y="0"/>
            <a:ext cx="9144000" cy="3789040"/>
          </a:xfrm>
          <a:solidFill>
            <a:schemeClr val="accent1"/>
          </a:solidFill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 dirty="0" smtClean="0"/>
              <a:t>Lisää kuva napsauttamalla kuvaketta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7177629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ksi sisältöosaa leve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 hasCustomPrompt="1"/>
          </p:nvPr>
        </p:nvSpPr>
        <p:spPr>
          <a:xfrm>
            <a:off x="1824729" y="272041"/>
            <a:ext cx="6862071" cy="998984"/>
          </a:xfrm>
        </p:spPr>
        <p:txBody>
          <a:bodyPr anchor="b">
            <a:noAutofit/>
          </a:bodyPr>
          <a:lstStyle>
            <a:lvl1pPr algn="l">
              <a:defRPr sz="3000" b="1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br>
              <a:rPr lang="fi-FI" dirty="0" smtClean="0"/>
            </a:b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395536" y="1628776"/>
            <a:ext cx="8291264" cy="1974580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  <p:pic>
        <p:nvPicPr>
          <p:cNvPr id="7" name="Kuva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32656"/>
            <a:ext cx="1026921" cy="845521"/>
          </a:xfrm>
          <a:prstGeom prst="rect">
            <a:avLst/>
          </a:prstGeom>
        </p:spPr>
      </p:pic>
      <p:sp>
        <p:nvSpPr>
          <p:cNvPr id="9" name="Sisällön paikkamerkki 2"/>
          <p:cNvSpPr>
            <a:spLocks noGrp="1"/>
          </p:cNvSpPr>
          <p:nvPr>
            <p:ph idx="10"/>
          </p:nvPr>
        </p:nvSpPr>
        <p:spPr>
          <a:xfrm>
            <a:off x="395536" y="3773837"/>
            <a:ext cx="8291264" cy="2352327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  <p:sp>
        <p:nvSpPr>
          <p:cNvPr id="13" name="Suorakulmio 12"/>
          <p:cNvSpPr/>
          <p:nvPr userDrawn="1"/>
        </p:nvSpPr>
        <p:spPr>
          <a:xfrm>
            <a:off x="0" y="6555656"/>
            <a:ext cx="9144000" cy="302344"/>
          </a:xfrm>
          <a:prstGeom prst="rect">
            <a:avLst/>
          </a:prstGeom>
          <a:solidFill>
            <a:schemeClr val="bg2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" name="Tekstiruutu 13"/>
          <p:cNvSpPr txBox="1"/>
          <p:nvPr userDrawn="1"/>
        </p:nvSpPr>
        <p:spPr>
          <a:xfrm>
            <a:off x="8062946" y="6591412"/>
            <a:ext cx="1071127" cy="2308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sz="900" b="1" i="0" dirty="0" smtClean="0">
                <a:solidFill>
                  <a:schemeClr val="bg2"/>
                </a:solidFill>
                <a:latin typeface="+mn-lt"/>
              </a:rPr>
              <a:t>KIILTO RUSSIA   </a:t>
            </a:r>
            <a:fld id="{63B00894-0752-408B-B239-28D4C00E7C09}" type="slidenum">
              <a:rPr lang="fi-FI" sz="900" smtClean="0">
                <a:solidFill>
                  <a:schemeClr val="bg2"/>
                </a:solidFill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fi-FI" sz="900" dirty="0" smtClean="0">
              <a:solidFill>
                <a:schemeClr val="bg2"/>
              </a:solidFill>
            </a:endParaRPr>
          </a:p>
        </p:txBody>
      </p:sp>
      <p:sp>
        <p:nvSpPr>
          <p:cNvPr id="15" name="Suorakulmio 14"/>
          <p:cNvSpPr/>
          <p:nvPr userDrawn="1"/>
        </p:nvSpPr>
        <p:spPr>
          <a:xfrm>
            <a:off x="0" y="6435400"/>
            <a:ext cx="9144000" cy="120256"/>
          </a:xfrm>
          <a:prstGeom prst="rect">
            <a:avLst/>
          </a:prstGeom>
          <a:gradFill>
            <a:gsLst>
              <a:gs pos="88000">
                <a:srgbClr val="979BA3"/>
              </a:gs>
              <a:gs pos="9000">
                <a:schemeClr val="accent1"/>
              </a:gs>
              <a:gs pos="0">
                <a:schemeClr val="accent1"/>
              </a:gs>
              <a:gs pos="100000">
                <a:schemeClr val="bg2">
                  <a:lumMod val="6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2362430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isällön paikkamerkki 2"/>
          <p:cNvSpPr>
            <a:spLocks noGrp="1"/>
          </p:cNvSpPr>
          <p:nvPr>
            <p:ph sz="half" idx="1"/>
          </p:nvPr>
        </p:nvSpPr>
        <p:spPr>
          <a:xfrm>
            <a:off x="395536" y="1628776"/>
            <a:ext cx="4176464" cy="4497388"/>
          </a:xfrm>
        </p:spPr>
        <p:txBody>
          <a:bodyPr>
            <a:normAutofit/>
          </a:bodyPr>
          <a:lstStyle>
            <a:lvl1pPr marL="342900" indent="-342900">
              <a:buClrTx/>
              <a:buFont typeface="Arial" pitchFamily="34" charset="0"/>
              <a:buChar char="•"/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  <p:sp>
        <p:nvSpPr>
          <p:cNvPr id="4" name="Sisällön paikkamerkki 3"/>
          <p:cNvSpPr>
            <a:spLocks noGrp="1"/>
          </p:cNvSpPr>
          <p:nvPr>
            <p:ph sz="half" idx="2"/>
          </p:nvPr>
        </p:nvSpPr>
        <p:spPr>
          <a:xfrm>
            <a:off x="4932044" y="1628776"/>
            <a:ext cx="3754755" cy="4497387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  <p:sp>
        <p:nvSpPr>
          <p:cNvPr id="12" name="Otsikko 1"/>
          <p:cNvSpPr>
            <a:spLocks noGrp="1"/>
          </p:cNvSpPr>
          <p:nvPr>
            <p:ph type="title" hasCustomPrompt="1"/>
          </p:nvPr>
        </p:nvSpPr>
        <p:spPr>
          <a:xfrm>
            <a:off x="1824729" y="272041"/>
            <a:ext cx="6862071" cy="998984"/>
          </a:xfrm>
        </p:spPr>
        <p:txBody>
          <a:bodyPr anchor="b">
            <a:noAutofit/>
          </a:bodyPr>
          <a:lstStyle>
            <a:lvl1pPr algn="l">
              <a:defRPr sz="3000" b="1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br>
              <a:rPr lang="fi-FI" dirty="0" smtClean="0"/>
            </a:b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pic>
        <p:nvPicPr>
          <p:cNvPr id="14" name="Kuva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32656"/>
            <a:ext cx="1026921" cy="845521"/>
          </a:xfrm>
          <a:prstGeom prst="rect">
            <a:avLst/>
          </a:prstGeom>
        </p:spPr>
      </p:pic>
      <p:sp>
        <p:nvSpPr>
          <p:cNvPr id="13" name="Suorakulmio 12"/>
          <p:cNvSpPr/>
          <p:nvPr userDrawn="1"/>
        </p:nvSpPr>
        <p:spPr>
          <a:xfrm>
            <a:off x="0" y="6555656"/>
            <a:ext cx="9144000" cy="302344"/>
          </a:xfrm>
          <a:prstGeom prst="rect">
            <a:avLst/>
          </a:prstGeom>
          <a:solidFill>
            <a:schemeClr val="bg2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" name="Tekstiruutu 14"/>
          <p:cNvSpPr txBox="1"/>
          <p:nvPr userDrawn="1"/>
        </p:nvSpPr>
        <p:spPr>
          <a:xfrm>
            <a:off x="8062946" y="6591412"/>
            <a:ext cx="1071127" cy="2308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sz="900" b="1" i="0" dirty="0" smtClean="0">
                <a:solidFill>
                  <a:schemeClr val="bg2"/>
                </a:solidFill>
                <a:latin typeface="+mn-lt"/>
              </a:rPr>
              <a:t>KIILTO RUSSIA   </a:t>
            </a:r>
            <a:fld id="{63B00894-0752-408B-B239-28D4C00E7C09}" type="slidenum">
              <a:rPr lang="fi-FI" sz="900" smtClean="0">
                <a:solidFill>
                  <a:schemeClr val="bg2"/>
                </a:solidFill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fi-FI" sz="900" dirty="0" smtClean="0">
              <a:solidFill>
                <a:schemeClr val="bg2"/>
              </a:solidFill>
            </a:endParaRPr>
          </a:p>
        </p:txBody>
      </p:sp>
      <p:sp>
        <p:nvSpPr>
          <p:cNvPr id="16" name="Suorakulmio 15"/>
          <p:cNvSpPr/>
          <p:nvPr userDrawn="1"/>
        </p:nvSpPr>
        <p:spPr>
          <a:xfrm>
            <a:off x="0" y="6435400"/>
            <a:ext cx="9144000" cy="120256"/>
          </a:xfrm>
          <a:prstGeom prst="rect">
            <a:avLst/>
          </a:prstGeom>
          <a:gradFill>
            <a:gsLst>
              <a:gs pos="88000">
                <a:srgbClr val="979BA3"/>
              </a:gs>
              <a:gs pos="9000">
                <a:schemeClr val="accent1"/>
              </a:gs>
              <a:gs pos="0">
                <a:schemeClr val="accent1"/>
              </a:gs>
              <a:gs pos="100000">
                <a:schemeClr val="bg2">
                  <a:lumMod val="6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650477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 hasCustomPrompt="1"/>
          </p:nvPr>
        </p:nvSpPr>
        <p:spPr>
          <a:xfrm>
            <a:off x="1824729" y="272041"/>
            <a:ext cx="6862071" cy="998984"/>
          </a:xfrm>
        </p:spPr>
        <p:txBody>
          <a:bodyPr anchor="b">
            <a:noAutofit/>
          </a:bodyPr>
          <a:lstStyle>
            <a:lvl1pPr algn="l">
              <a:defRPr sz="3000" b="1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br>
              <a:rPr lang="fi-FI" dirty="0" smtClean="0"/>
            </a:b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395536" y="1628776"/>
            <a:ext cx="8291264" cy="44973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 dirty="0"/>
          </a:p>
        </p:txBody>
      </p:sp>
      <p:pic>
        <p:nvPicPr>
          <p:cNvPr id="7" name="Kuva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32656"/>
            <a:ext cx="1026921" cy="845521"/>
          </a:xfrm>
          <a:prstGeom prst="rect">
            <a:avLst/>
          </a:prstGeom>
        </p:spPr>
      </p:pic>
      <p:sp>
        <p:nvSpPr>
          <p:cNvPr id="13" name="Suorakulmio 12"/>
          <p:cNvSpPr/>
          <p:nvPr userDrawn="1"/>
        </p:nvSpPr>
        <p:spPr>
          <a:xfrm>
            <a:off x="0" y="6555656"/>
            <a:ext cx="9144000" cy="302344"/>
          </a:xfrm>
          <a:prstGeom prst="rect">
            <a:avLst/>
          </a:prstGeom>
          <a:solidFill>
            <a:schemeClr val="bg2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" name="Tekstiruutu 13"/>
          <p:cNvSpPr txBox="1"/>
          <p:nvPr userDrawn="1"/>
        </p:nvSpPr>
        <p:spPr>
          <a:xfrm>
            <a:off x="7865777" y="6591412"/>
            <a:ext cx="1268296" cy="2308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sz="900" b="1" i="0" dirty="0" smtClean="0">
                <a:solidFill>
                  <a:schemeClr val="bg2"/>
                </a:solidFill>
                <a:latin typeface="+mn-lt"/>
              </a:rPr>
              <a:t>KIILTO RUSSIA   </a:t>
            </a:r>
            <a:fld id="{63B00894-0752-408B-B239-28D4C00E7C09}" type="slidenum">
              <a:rPr lang="fi-FI" sz="900" smtClean="0">
                <a:solidFill>
                  <a:schemeClr val="bg2"/>
                </a:solidFill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fi-FI" sz="900" dirty="0" smtClean="0">
              <a:solidFill>
                <a:schemeClr val="bg2"/>
              </a:solidFill>
            </a:endParaRPr>
          </a:p>
        </p:txBody>
      </p:sp>
      <p:sp>
        <p:nvSpPr>
          <p:cNvPr id="15" name="Suorakulmio 14"/>
          <p:cNvSpPr/>
          <p:nvPr userDrawn="1"/>
        </p:nvSpPr>
        <p:spPr>
          <a:xfrm>
            <a:off x="0" y="6435400"/>
            <a:ext cx="9144000" cy="120256"/>
          </a:xfrm>
          <a:prstGeom prst="rect">
            <a:avLst/>
          </a:prstGeom>
          <a:gradFill>
            <a:gsLst>
              <a:gs pos="88000">
                <a:srgbClr val="979BA3"/>
              </a:gs>
              <a:gs pos="9000">
                <a:srgbClr val="2A4D8E"/>
              </a:gs>
              <a:gs pos="0">
                <a:schemeClr val="tx2"/>
              </a:gs>
              <a:gs pos="100000">
                <a:schemeClr val="bg2">
                  <a:lumMod val="6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7338504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629648" y="1628776"/>
            <a:ext cx="3833708" cy="72009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 dirty="0" smtClean="0"/>
              <a:t>Muokkaa tekstin perustyylejä napsauttamalla</a:t>
            </a:r>
          </a:p>
        </p:txBody>
      </p:sp>
      <p:sp>
        <p:nvSpPr>
          <p:cNvPr id="5" name="Tekstin paikkamerkki 4"/>
          <p:cNvSpPr>
            <a:spLocks noGrp="1"/>
          </p:cNvSpPr>
          <p:nvPr>
            <p:ph type="body" sz="quarter" idx="3"/>
          </p:nvPr>
        </p:nvSpPr>
        <p:spPr>
          <a:xfrm>
            <a:off x="4812512" y="1628775"/>
            <a:ext cx="3874288" cy="720091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 dirty="0" smtClean="0"/>
              <a:t>Muokkaa tekstin perustyylejä napsauttamalla</a:t>
            </a:r>
          </a:p>
        </p:txBody>
      </p:sp>
      <p:sp>
        <p:nvSpPr>
          <p:cNvPr id="10" name="Sisällön paikkamerkki 2"/>
          <p:cNvSpPr>
            <a:spLocks noGrp="1"/>
          </p:cNvSpPr>
          <p:nvPr>
            <p:ph sz="half" idx="13"/>
          </p:nvPr>
        </p:nvSpPr>
        <p:spPr>
          <a:xfrm>
            <a:off x="629648" y="2541722"/>
            <a:ext cx="3832120" cy="3584442"/>
          </a:xfrm>
        </p:spPr>
        <p:txBody>
          <a:bodyPr>
            <a:normAutofit/>
          </a:bodyPr>
          <a:lstStyle>
            <a:lvl1pPr marL="342900" indent="-342900">
              <a:buClrTx/>
              <a:buFont typeface="Arial" pitchFamily="34" charset="0"/>
              <a:buChar char="•"/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  <p:sp>
        <p:nvSpPr>
          <p:cNvPr id="11" name="Sisällön paikkamerkki 3"/>
          <p:cNvSpPr>
            <a:spLocks noGrp="1"/>
          </p:cNvSpPr>
          <p:nvPr>
            <p:ph sz="half" idx="2"/>
          </p:nvPr>
        </p:nvSpPr>
        <p:spPr>
          <a:xfrm>
            <a:off x="4812512" y="2541722"/>
            <a:ext cx="3874288" cy="3584441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  <p:sp>
        <p:nvSpPr>
          <p:cNvPr id="27" name="Suorakulmio 26"/>
          <p:cNvSpPr/>
          <p:nvPr userDrawn="1"/>
        </p:nvSpPr>
        <p:spPr>
          <a:xfrm>
            <a:off x="423168" y="1628776"/>
            <a:ext cx="86224" cy="449738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8" name="Suorakulmio 27"/>
          <p:cNvSpPr/>
          <p:nvPr userDrawn="1"/>
        </p:nvSpPr>
        <p:spPr>
          <a:xfrm>
            <a:off x="4648200" y="1628776"/>
            <a:ext cx="86224" cy="449738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" name="Otsikko 1"/>
          <p:cNvSpPr>
            <a:spLocks noGrp="1"/>
          </p:cNvSpPr>
          <p:nvPr>
            <p:ph type="title" hasCustomPrompt="1"/>
          </p:nvPr>
        </p:nvSpPr>
        <p:spPr>
          <a:xfrm>
            <a:off x="1824729" y="272041"/>
            <a:ext cx="6862071" cy="998984"/>
          </a:xfrm>
        </p:spPr>
        <p:txBody>
          <a:bodyPr anchor="b">
            <a:noAutofit/>
          </a:bodyPr>
          <a:lstStyle>
            <a:lvl1pPr algn="l">
              <a:defRPr sz="3000" b="1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br>
              <a:rPr lang="fi-FI" dirty="0" smtClean="0"/>
            </a:b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pic>
        <p:nvPicPr>
          <p:cNvPr id="18" name="Kuva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32656"/>
            <a:ext cx="1026921" cy="845521"/>
          </a:xfrm>
          <a:prstGeom prst="rect">
            <a:avLst/>
          </a:prstGeom>
        </p:spPr>
      </p:pic>
      <p:sp>
        <p:nvSpPr>
          <p:cNvPr id="16" name="Suorakulmio 15"/>
          <p:cNvSpPr/>
          <p:nvPr userDrawn="1"/>
        </p:nvSpPr>
        <p:spPr>
          <a:xfrm>
            <a:off x="0" y="6555656"/>
            <a:ext cx="9144000" cy="302344"/>
          </a:xfrm>
          <a:prstGeom prst="rect">
            <a:avLst/>
          </a:prstGeom>
          <a:solidFill>
            <a:schemeClr val="bg2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" name="Tekstiruutu 18"/>
          <p:cNvSpPr txBox="1"/>
          <p:nvPr userDrawn="1"/>
        </p:nvSpPr>
        <p:spPr>
          <a:xfrm>
            <a:off x="8062946" y="6591412"/>
            <a:ext cx="1071127" cy="2308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sz="900" b="1" i="0" dirty="0" smtClean="0">
                <a:solidFill>
                  <a:schemeClr val="bg2"/>
                </a:solidFill>
                <a:latin typeface="+mn-lt"/>
              </a:rPr>
              <a:t>KIILTO RUSSIA   </a:t>
            </a:r>
            <a:fld id="{63B00894-0752-408B-B239-28D4C00E7C09}" type="slidenum">
              <a:rPr lang="fi-FI" sz="900" smtClean="0">
                <a:solidFill>
                  <a:schemeClr val="bg2"/>
                </a:solidFill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fi-FI" sz="900" dirty="0" smtClean="0">
              <a:solidFill>
                <a:schemeClr val="bg2"/>
              </a:solidFill>
            </a:endParaRPr>
          </a:p>
        </p:txBody>
      </p:sp>
      <p:sp>
        <p:nvSpPr>
          <p:cNvPr id="20" name="Suorakulmio 19"/>
          <p:cNvSpPr/>
          <p:nvPr userDrawn="1"/>
        </p:nvSpPr>
        <p:spPr>
          <a:xfrm>
            <a:off x="0" y="6435400"/>
            <a:ext cx="9144000" cy="120256"/>
          </a:xfrm>
          <a:prstGeom prst="rect">
            <a:avLst/>
          </a:prstGeom>
          <a:gradFill>
            <a:gsLst>
              <a:gs pos="88000">
                <a:srgbClr val="979BA3"/>
              </a:gs>
              <a:gs pos="9000">
                <a:schemeClr val="accent1"/>
              </a:gs>
              <a:gs pos="0">
                <a:schemeClr val="accent1"/>
              </a:gs>
              <a:gs pos="100000">
                <a:schemeClr val="bg2">
                  <a:lumMod val="6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8610221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tsikko 1"/>
          <p:cNvSpPr>
            <a:spLocks noGrp="1"/>
          </p:cNvSpPr>
          <p:nvPr>
            <p:ph type="title" hasCustomPrompt="1"/>
          </p:nvPr>
        </p:nvSpPr>
        <p:spPr>
          <a:xfrm>
            <a:off x="1824729" y="272041"/>
            <a:ext cx="6862071" cy="998984"/>
          </a:xfrm>
        </p:spPr>
        <p:txBody>
          <a:bodyPr anchor="b">
            <a:noAutofit/>
          </a:bodyPr>
          <a:lstStyle>
            <a:lvl1pPr algn="l">
              <a:defRPr sz="3000" b="1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br>
              <a:rPr lang="fi-FI" dirty="0" smtClean="0"/>
            </a:b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pic>
        <p:nvPicPr>
          <p:cNvPr id="13" name="Kuva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32656"/>
            <a:ext cx="1026921" cy="845521"/>
          </a:xfrm>
          <a:prstGeom prst="rect">
            <a:avLst/>
          </a:prstGeom>
        </p:spPr>
      </p:pic>
      <p:sp>
        <p:nvSpPr>
          <p:cNvPr id="10" name="Suorakulmio 9"/>
          <p:cNvSpPr/>
          <p:nvPr userDrawn="1"/>
        </p:nvSpPr>
        <p:spPr>
          <a:xfrm>
            <a:off x="0" y="6555656"/>
            <a:ext cx="9144000" cy="302344"/>
          </a:xfrm>
          <a:prstGeom prst="rect">
            <a:avLst/>
          </a:prstGeom>
          <a:solidFill>
            <a:schemeClr val="bg2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" name="Tekstiruutu 11"/>
          <p:cNvSpPr txBox="1"/>
          <p:nvPr userDrawn="1"/>
        </p:nvSpPr>
        <p:spPr>
          <a:xfrm>
            <a:off x="8062946" y="6591412"/>
            <a:ext cx="1071127" cy="2308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sz="900" b="1" i="0" dirty="0" smtClean="0">
                <a:solidFill>
                  <a:schemeClr val="bg2"/>
                </a:solidFill>
                <a:latin typeface="+mn-lt"/>
              </a:rPr>
              <a:t>KIILTO RUSSIA   </a:t>
            </a:r>
            <a:fld id="{63B00894-0752-408B-B239-28D4C00E7C09}" type="slidenum">
              <a:rPr lang="fi-FI" sz="900" smtClean="0">
                <a:solidFill>
                  <a:schemeClr val="bg2"/>
                </a:solidFill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fi-FI" sz="900" dirty="0" smtClean="0">
              <a:solidFill>
                <a:schemeClr val="bg2"/>
              </a:solidFill>
            </a:endParaRPr>
          </a:p>
        </p:txBody>
      </p:sp>
      <p:sp>
        <p:nvSpPr>
          <p:cNvPr id="14" name="Suorakulmio 13"/>
          <p:cNvSpPr/>
          <p:nvPr userDrawn="1"/>
        </p:nvSpPr>
        <p:spPr>
          <a:xfrm>
            <a:off x="0" y="6435400"/>
            <a:ext cx="9144000" cy="120256"/>
          </a:xfrm>
          <a:prstGeom prst="rect">
            <a:avLst/>
          </a:prstGeom>
          <a:gradFill>
            <a:gsLst>
              <a:gs pos="88000">
                <a:srgbClr val="979BA3"/>
              </a:gs>
              <a:gs pos="9000">
                <a:schemeClr val="accent1"/>
              </a:gs>
              <a:gs pos="0">
                <a:schemeClr val="accent1"/>
              </a:gs>
              <a:gs pos="100000">
                <a:schemeClr val="bg2">
                  <a:lumMod val="6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0550138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YouTube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orakulmio 3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20" name="Kuva 1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903" y="190663"/>
            <a:ext cx="565290" cy="465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0640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olisivua kuva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Kuvan paikkamerkki 2"/>
          <p:cNvSpPr>
            <a:spLocks noGrp="1"/>
          </p:cNvSpPr>
          <p:nvPr>
            <p:ph type="pic" idx="1"/>
          </p:nvPr>
        </p:nvSpPr>
        <p:spPr>
          <a:xfrm>
            <a:off x="5714432" y="0"/>
            <a:ext cx="3429568" cy="6435400"/>
          </a:xfrm>
          <a:effectLst/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 dirty="0" smtClean="0"/>
              <a:t>Lisää kuva napsauttamalla kuvaketta</a:t>
            </a:r>
            <a:endParaRPr lang="fi-FI" dirty="0"/>
          </a:p>
        </p:txBody>
      </p:sp>
      <p:sp>
        <p:nvSpPr>
          <p:cNvPr id="11" name="Sisällön paikkamerkki 3"/>
          <p:cNvSpPr>
            <a:spLocks noGrp="1"/>
          </p:cNvSpPr>
          <p:nvPr>
            <p:ph sz="half" idx="2"/>
          </p:nvPr>
        </p:nvSpPr>
        <p:spPr>
          <a:xfrm>
            <a:off x="395536" y="2221378"/>
            <a:ext cx="4896554" cy="4087981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  <p:sp>
        <p:nvSpPr>
          <p:cNvPr id="14" name="Otsikko 1"/>
          <p:cNvSpPr>
            <a:spLocks noGrp="1"/>
          </p:cNvSpPr>
          <p:nvPr>
            <p:ph type="title" hasCustomPrompt="1"/>
          </p:nvPr>
        </p:nvSpPr>
        <p:spPr>
          <a:xfrm>
            <a:off x="395536" y="1379587"/>
            <a:ext cx="4896554" cy="721536"/>
          </a:xfrm>
        </p:spPr>
        <p:txBody>
          <a:bodyPr anchor="b">
            <a:noAutofit/>
          </a:bodyPr>
          <a:lstStyle>
            <a:lvl1pPr algn="l">
              <a:defRPr sz="2000" b="1"/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br>
              <a:rPr lang="fi-FI" dirty="0" smtClean="0"/>
            </a:b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pic>
        <p:nvPicPr>
          <p:cNvPr id="9" name="Kuva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32656"/>
            <a:ext cx="1026921" cy="845521"/>
          </a:xfrm>
          <a:prstGeom prst="rect">
            <a:avLst/>
          </a:prstGeom>
        </p:spPr>
      </p:pic>
      <p:sp>
        <p:nvSpPr>
          <p:cNvPr id="10" name="Suorakulmio 9"/>
          <p:cNvSpPr/>
          <p:nvPr userDrawn="1"/>
        </p:nvSpPr>
        <p:spPr>
          <a:xfrm>
            <a:off x="0" y="6555656"/>
            <a:ext cx="9144000" cy="302344"/>
          </a:xfrm>
          <a:prstGeom prst="rect">
            <a:avLst/>
          </a:prstGeom>
          <a:solidFill>
            <a:schemeClr val="bg2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" name="Tekstiruutu 11"/>
          <p:cNvSpPr txBox="1"/>
          <p:nvPr userDrawn="1"/>
        </p:nvSpPr>
        <p:spPr>
          <a:xfrm>
            <a:off x="8062946" y="6591412"/>
            <a:ext cx="1071127" cy="2308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sz="900" b="1" i="0" dirty="0" smtClean="0">
                <a:solidFill>
                  <a:schemeClr val="bg2"/>
                </a:solidFill>
                <a:latin typeface="+mn-lt"/>
              </a:rPr>
              <a:t>KIILTO RUSSIA   </a:t>
            </a:r>
            <a:fld id="{63B00894-0752-408B-B239-28D4C00E7C09}" type="slidenum">
              <a:rPr lang="fi-FI" sz="900" smtClean="0">
                <a:solidFill>
                  <a:schemeClr val="bg2"/>
                </a:solidFill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fi-FI" sz="900" dirty="0" smtClean="0">
              <a:solidFill>
                <a:schemeClr val="bg2"/>
              </a:solidFill>
            </a:endParaRPr>
          </a:p>
        </p:txBody>
      </p:sp>
      <p:sp>
        <p:nvSpPr>
          <p:cNvPr id="13" name="Suorakulmio 12"/>
          <p:cNvSpPr/>
          <p:nvPr userDrawn="1"/>
        </p:nvSpPr>
        <p:spPr>
          <a:xfrm>
            <a:off x="0" y="6435400"/>
            <a:ext cx="9144000" cy="120256"/>
          </a:xfrm>
          <a:prstGeom prst="rect">
            <a:avLst/>
          </a:prstGeom>
          <a:gradFill>
            <a:gsLst>
              <a:gs pos="88000">
                <a:srgbClr val="979BA3"/>
              </a:gs>
              <a:gs pos="9000">
                <a:schemeClr val="accent1"/>
              </a:gs>
              <a:gs pos="0">
                <a:schemeClr val="accent1"/>
              </a:gs>
              <a:gs pos="100000">
                <a:schemeClr val="bg2">
                  <a:lumMod val="6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3235040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vasivu heijaste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Kuvan paikkamerkki 2"/>
          <p:cNvSpPr>
            <a:spLocks noGrp="1"/>
          </p:cNvSpPr>
          <p:nvPr>
            <p:ph type="pic" idx="1"/>
          </p:nvPr>
        </p:nvSpPr>
        <p:spPr>
          <a:xfrm>
            <a:off x="5714432" y="332656"/>
            <a:ext cx="3009348" cy="4779928"/>
          </a:xfrm>
          <a:effectLst>
            <a:reflection blurRad="88900" stA="40000" endPos="25000" dir="5400000" sy="-100000" algn="bl" rotWithShape="0"/>
          </a:effectLst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 dirty="0" smtClean="0"/>
              <a:t>Lisää kuva napsauttamalla kuvaketta</a:t>
            </a:r>
            <a:endParaRPr lang="fi-FI" dirty="0"/>
          </a:p>
        </p:txBody>
      </p:sp>
      <p:sp>
        <p:nvSpPr>
          <p:cNvPr id="11" name="Sisällön paikkamerkki 3"/>
          <p:cNvSpPr>
            <a:spLocks noGrp="1"/>
          </p:cNvSpPr>
          <p:nvPr>
            <p:ph sz="half" idx="2"/>
          </p:nvPr>
        </p:nvSpPr>
        <p:spPr>
          <a:xfrm>
            <a:off x="395536" y="2221378"/>
            <a:ext cx="4896554" cy="4087981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  <p:sp>
        <p:nvSpPr>
          <p:cNvPr id="14" name="Otsikko 1"/>
          <p:cNvSpPr>
            <a:spLocks noGrp="1"/>
          </p:cNvSpPr>
          <p:nvPr>
            <p:ph type="title" hasCustomPrompt="1"/>
          </p:nvPr>
        </p:nvSpPr>
        <p:spPr>
          <a:xfrm>
            <a:off x="395536" y="1379587"/>
            <a:ext cx="4896554" cy="721536"/>
          </a:xfrm>
        </p:spPr>
        <p:txBody>
          <a:bodyPr anchor="b">
            <a:noAutofit/>
          </a:bodyPr>
          <a:lstStyle>
            <a:lvl1pPr algn="l">
              <a:defRPr sz="2000" b="1"/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br>
              <a:rPr lang="fi-FI" dirty="0" smtClean="0"/>
            </a:b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pic>
        <p:nvPicPr>
          <p:cNvPr id="15" name="Kuva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32656"/>
            <a:ext cx="1026921" cy="845521"/>
          </a:xfrm>
          <a:prstGeom prst="rect">
            <a:avLst/>
          </a:prstGeom>
        </p:spPr>
      </p:pic>
      <p:sp>
        <p:nvSpPr>
          <p:cNvPr id="10" name="Suorakulmio 9"/>
          <p:cNvSpPr/>
          <p:nvPr userDrawn="1"/>
        </p:nvSpPr>
        <p:spPr>
          <a:xfrm>
            <a:off x="0" y="6555656"/>
            <a:ext cx="9144000" cy="302344"/>
          </a:xfrm>
          <a:prstGeom prst="rect">
            <a:avLst/>
          </a:prstGeom>
          <a:solidFill>
            <a:schemeClr val="bg2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" name="Tekstiruutu 16"/>
          <p:cNvSpPr txBox="1"/>
          <p:nvPr userDrawn="1"/>
        </p:nvSpPr>
        <p:spPr>
          <a:xfrm>
            <a:off x="8062946" y="6591412"/>
            <a:ext cx="1071127" cy="2308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sz="900" b="1" i="0" dirty="0" smtClean="0">
                <a:solidFill>
                  <a:schemeClr val="bg2"/>
                </a:solidFill>
                <a:latin typeface="+mn-lt"/>
              </a:rPr>
              <a:t>KIILTO RUSSIA   </a:t>
            </a:r>
            <a:fld id="{63B00894-0752-408B-B239-28D4C00E7C09}" type="slidenum">
              <a:rPr lang="fi-FI" sz="900" smtClean="0">
                <a:solidFill>
                  <a:schemeClr val="bg2"/>
                </a:solidFill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fi-FI" sz="900" dirty="0" smtClean="0">
              <a:solidFill>
                <a:schemeClr val="bg2"/>
              </a:solidFill>
            </a:endParaRPr>
          </a:p>
        </p:txBody>
      </p:sp>
      <p:sp>
        <p:nvSpPr>
          <p:cNvPr id="18" name="Suorakulmio 17"/>
          <p:cNvSpPr/>
          <p:nvPr userDrawn="1"/>
        </p:nvSpPr>
        <p:spPr>
          <a:xfrm>
            <a:off x="0" y="6435400"/>
            <a:ext cx="9144000" cy="120256"/>
          </a:xfrm>
          <a:prstGeom prst="rect">
            <a:avLst/>
          </a:prstGeom>
          <a:gradFill>
            <a:gsLst>
              <a:gs pos="88000">
                <a:srgbClr val="979BA3"/>
              </a:gs>
              <a:gs pos="9000">
                <a:schemeClr val="accent1"/>
              </a:gs>
              <a:gs pos="0">
                <a:schemeClr val="accent1"/>
              </a:gs>
              <a:gs pos="100000">
                <a:schemeClr val="bg2">
                  <a:lumMod val="6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1215972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vasivu infolaatiko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uorakulmio 20"/>
          <p:cNvSpPr/>
          <p:nvPr userDrawn="1"/>
        </p:nvSpPr>
        <p:spPr>
          <a:xfrm>
            <a:off x="0" y="6555656"/>
            <a:ext cx="9144000" cy="302344"/>
          </a:xfrm>
          <a:prstGeom prst="rect">
            <a:avLst/>
          </a:prstGeom>
          <a:solidFill>
            <a:schemeClr val="bg2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2" name="Tekstiruutu 21"/>
          <p:cNvSpPr txBox="1"/>
          <p:nvPr userDrawn="1"/>
        </p:nvSpPr>
        <p:spPr>
          <a:xfrm>
            <a:off x="8832388" y="6591412"/>
            <a:ext cx="301685" cy="2308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B00894-0752-408B-B239-28D4C00E7C09}" type="slidenum">
              <a:rPr lang="fi-FI" sz="900" smtClean="0">
                <a:solidFill>
                  <a:schemeClr val="bg2"/>
                </a:solidFill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fi-FI" sz="900" dirty="0" smtClean="0">
              <a:solidFill>
                <a:schemeClr val="bg2"/>
              </a:solidFill>
            </a:endParaRPr>
          </a:p>
        </p:txBody>
      </p:sp>
      <p:sp>
        <p:nvSpPr>
          <p:cNvPr id="23" name="Suorakulmio 22"/>
          <p:cNvSpPr/>
          <p:nvPr userDrawn="1"/>
        </p:nvSpPr>
        <p:spPr>
          <a:xfrm>
            <a:off x="0" y="6435400"/>
            <a:ext cx="9144000" cy="120256"/>
          </a:xfrm>
          <a:prstGeom prst="rect">
            <a:avLst/>
          </a:prstGeom>
          <a:gradFill>
            <a:gsLst>
              <a:gs pos="88000">
                <a:srgbClr val="979BA3"/>
              </a:gs>
              <a:gs pos="9000">
                <a:schemeClr val="accent1"/>
              </a:gs>
              <a:gs pos="0">
                <a:schemeClr val="accent1"/>
              </a:gs>
              <a:gs pos="100000">
                <a:schemeClr val="bg2">
                  <a:lumMod val="6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8" name="Kuvan paikkamerkki 2"/>
          <p:cNvSpPr>
            <a:spLocks noGrp="1"/>
          </p:cNvSpPr>
          <p:nvPr>
            <p:ph type="pic" idx="1"/>
          </p:nvPr>
        </p:nvSpPr>
        <p:spPr>
          <a:xfrm>
            <a:off x="5718875" y="332656"/>
            <a:ext cx="3006671" cy="3582429"/>
          </a:xfrm>
          <a:effectLst/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 dirty="0" smtClean="0"/>
              <a:t>Lisää kuva napsauttamalla kuvaketta</a:t>
            </a:r>
            <a:endParaRPr lang="fi-FI" dirty="0"/>
          </a:p>
        </p:txBody>
      </p:sp>
      <p:sp>
        <p:nvSpPr>
          <p:cNvPr id="3" name="Suorakulmio 2"/>
          <p:cNvSpPr/>
          <p:nvPr userDrawn="1"/>
        </p:nvSpPr>
        <p:spPr>
          <a:xfrm>
            <a:off x="5718876" y="4149090"/>
            <a:ext cx="3014420" cy="270891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0" name="Tekstin paikkamerkki 29"/>
          <p:cNvSpPr>
            <a:spLocks noGrp="1"/>
          </p:cNvSpPr>
          <p:nvPr>
            <p:ph type="body" sz="quarter" idx="13" hasCustomPrompt="1"/>
          </p:nvPr>
        </p:nvSpPr>
        <p:spPr>
          <a:xfrm>
            <a:off x="5718875" y="4149723"/>
            <a:ext cx="3006671" cy="359411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fi-FI" dirty="0" smtClean="0"/>
              <a:t>Muokkaa tekstiä naps.</a:t>
            </a:r>
            <a:endParaRPr lang="fi-FI" dirty="0"/>
          </a:p>
        </p:txBody>
      </p:sp>
      <p:sp>
        <p:nvSpPr>
          <p:cNvPr id="32" name="Tekstin paikkamerkki 31"/>
          <p:cNvSpPr>
            <a:spLocks noGrp="1"/>
          </p:cNvSpPr>
          <p:nvPr>
            <p:ph type="body" sz="quarter" idx="14"/>
          </p:nvPr>
        </p:nvSpPr>
        <p:spPr>
          <a:xfrm>
            <a:off x="5718876" y="4508499"/>
            <a:ext cx="3014420" cy="23495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fi-FI" dirty="0" smtClean="0"/>
              <a:t>Muokkaa tekstin perustyylejä napsauttamalla</a:t>
            </a:r>
          </a:p>
        </p:txBody>
      </p:sp>
      <p:sp>
        <p:nvSpPr>
          <p:cNvPr id="14" name="Sisällön paikkamerkki 3"/>
          <p:cNvSpPr>
            <a:spLocks noGrp="1"/>
          </p:cNvSpPr>
          <p:nvPr>
            <p:ph sz="half" idx="2"/>
          </p:nvPr>
        </p:nvSpPr>
        <p:spPr>
          <a:xfrm>
            <a:off x="395536" y="2221378"/>
            <a:ext cx="4896554" cy="4087981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  <p:sp>
        <p:nvSpPr>
          <p:cNvPr id="15" name="Otsikko 1"/>
          <p:cNvSpPr>
            <a:spLocks noGrp="1"/>
          </p:cNvSpPr>
          <p:nvPr>
            <p:ph type="title" hasCustomPrompt="1"/>
          </p:nvPr>
        </p:nvSpPr>
        <p:spPr>
          <a:xfrm>
            <a:off x="395536" y="1379587"/>
            <a:ext cx="4896554" cy="721536"/>
          </a:xfrm>
        </p:spPr>
        <p:txBody>
          <a:bodyPr anchor="b">
            <a:noAutofit/>
          </a:bodyPr>
          <a:lstStyle>
            <a:lvl1pPr algn="l">
              <a:defRPr sz="2000" b="1"/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br>
              <a:rPr lang="fi-FI" dirty="0" smtClean="0"/>
            </a:b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pic>
        <p:nvPicPr>
          <p:cNvPr id="18" name="Kuva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32656"/>
            <a:ext cx="1026921" cy="84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4330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so kuva-a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384193" y="1379587"/>
            <a:ext cx="3008313" cy="721536"/>
          </a:xfrm>
        </p:spPr>
        <p:txBody>
          <a:bodyPr anchor="b">
            <a:normAutofit/>
          </a:bodyPr>
          <a:lstStyle>
            <a:lvl1pPr algn="l">
              <a:defRPr sz="2000" b="1"/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3575050" y="362472"/>
            <a:ext cx="5317490" cy="5832416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  <p:sp>
        <p:nvSpPr>
          <p:cNvPr id="4" name="Tekstin paikkamerkki 3"/>
          <p:cNvSpPr>
            <a:spLocks noGrp="1"/>
          </p:cNvSpPr>
          <p:nvPr>
            <p:ph type="body" sz="half" idx="2"/>
          </p:nvPr>
        </p:nvSpPr>
        <p:spPr>
          <a:xfrm>
            <a:off x="405069" y="2221378"/>
            <a:ext cx="3008313" cy="397350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dirty="0" smtClean="0"/>
              <a:t>Muokkaa tekstin perustyylejä napsauttamalla</a:t>
            </a:r>
          </a:p>
        </p:txBody>
      </p:sp>
      <p:pic>
        <p:nvPicPr>
          <p:cNvPr id="13" name="Kuva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32656"/>
            <a:ext cx="1026921" cy="845521"/>
          </a:xfrm>
          <a:prstGeom prst="rect">
            <a:avLst/>
          </a:prstGeom>
        </p:spPr>
      </p:pic>
      <p:sp>
        <p:nvSpPr>
          <p:cNvPr id="9" name="Suorakulmio 8"/>
          <p:cNvSpPr/>
          <p:nvPr userDrawn="1"/>
        </p:nvSpPr>
        <p:spPr>
          <a:xfrm>
            <a:off x="0" y="6555656"/>
            <a:ext cx="9144000" cy="302344"/>
          </a:xfrm>
          <a:prstGeom prst="rect">
            <a:avLst/>
          </a:prstGeom>
          <a:solidFill>
            <a:schemeClr val="bg2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" name="Tekstiruutu 13"/>
          <p:cNvSpPr txBox="1"/>
          <p:nvPr userDrawn="1"/>
        </p:nvSpPr>
        <p:spPr>
          <a:xfrm>
            <a:off x="8062946" y="6591412"/>
            <a:ext cx="1071127" cy="2308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sz="900" b="1" i="0" dirty="0" smtClean="0">
                <a:solidFill>
                  <a:schemeClr val="bg2"/>
                </a:solidFill>
                <a:latin typeface="+mn-lt"/>
              </a:rPr>
              <a:t>KIILTO RUSSIA   </a:t>
            </a:r>
            <a:fld id="{63B00894-0752-408B-B239-28D4C00E7C09}" type="slidenum">
              <a:rPr lang="fi-FI" sz="900" smtClean="0">
                <a:solidFill>
                  <a:schemeClr val="bg2"/>
                </a:solidFill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fi-FI" sz="900" dirty="0" smtClean="0">
              <a:solidFill>
                <a:schemeClr val="bg2"/>
              </a:solidFill>
            </a:endParaRPr>
          </a:p>
        </p:txBody>
      </p:sp>
      <p:sp>
        <p:nvSpPr>
          <p:cNvPr id="15" name="Suorakulmio 14"/>
          <p:cNvSpPr/>
          <p:nvPr userDrawn="1"/>
        </p:nvSpPr>
        <p:spPr>
          <a:xfrm>
            <a:off x="0" y="6435400"/>
            <a:ext cx="9144000" cy="120256"/>
          </a:xfrm>
          <a:prstGeom prst="rect">
            <a:avLst/>
          </a:prstGeom>
          <a:gradFill>
            <a:gsLst>
              <a:gs pos="88000">
                <a:srgbClr val="979BA3"/>
              </a:gs>
              <a:gs pos="9000">
                <a:schemeClr val="accent1"/>
              </a:gs>
              <a:gs pos="0">
                <a:schemeClr val="accent1"/>
              </a:gs>
              <a:gs pos="100000">
                <a:schemeClr val="bg2">
                  <a:lumMod val="6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708144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ko dian koko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Kuvan paikkamerkki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lvl1pPr>
          </a:lstStyle>
          <a:p>
            <a:r>
              <a:rPr lang="fi-FI" dirty="0" smtClean="0"/>
              <a:t>Lisää kuva napsauttamalla kuvaketta</a:t>
            </a:r>
          </a:p>
        </p:txBody>
      </p:sp>
    </p:spTree>
    <p:extLst>
      <p:ext uri="{BB962C8B-B14F-4D97-AF65-F5344CB8AC3E}">
        <p14:creationId xmlns:p14="http://schemas.microsoft.com/office/powerpoint/2010/main" val="5126096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petusdia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uva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4791" y="924064"/>
            <a:ext cx="3061030" cy="2520315"/>
          </a:xfrm>
          <a:prstGeom prst="rect">
            <a:avLst/>
          </a:prstGeom>
        </p:spPr>
      </p:pic>
      <p:sp>
        <p:nvSpPr>
          <p:cNvPr id="6" name="Tekstin paikkamerkki 5"/>
          <p:cNvSpPr>
            <a:spLocks noGrp="1"/>
          </p:cNvSpPr>
          <p:nvPr>
            <p:ph type="body" sz="quarter" idx="10" hasCustomPrompt="1"/>
          </p:nvPr>
        </p:nvSpPr>
        <p:spPr>
          <a:xfrm>
            <a:off x="1511618" y="3952130"/>
            <a:ext cx="6120765" cy="721409"/>
          </a:xfrm>
        </p:spPr>
        <p:txBody>
          <a:bodyPr/>
          <a:lstStyle>
            <a:lvl1pPr marL="0" indent="0" algn="ctr">
              <a:buNone/>
              <a:defRPr b="1" i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i="0">
                <a:latin typeface="+mj-lt"/>
              </a:defRPr>
            </a:lvl2pPr>
            <a:lvl3pPr marL="914400" indent="0" algn="ctr">
              <a:buNone/>
              <a:defRPr i="0">
                <a:latin typeface="+mj-lt"/>
              </a:defRPr>
            </a:lvl3pPr>
            <a:lvl4pPr marL="1371600" indent="0" algn="ctr">
              <a:buNone/>
              <a:defRPr i="0">
                <a:latin typeface="+mj-lt"/>
              </a:defRPr>
            </a:lvl4pPr>
            <a:lvl5pPr marL="1828800" indent="0" algn="ctr">
              <a:buNone/>
              <a:defRPr i="0">
                <a:latin typeface="+mj-lt"/>
              </a:defRPr>
            </a:lvl5pPr>
          </a:lstStyle>
          <a:p>
            <a:pPr lvl="0"/>
            <a:r>
              <a:rPr lang="fi-FI" dirty="0" smtClean="0"/>
              <a:t>Muokkaa tekstin </a:t>
            </a:r>
            <a:br>
              <a:rPr lang="fi-FI" dirty="0" smtClean="0"/>
            </a:br>
            <a:r>
              <a:rPr lang="fi-FI" dirty="0" smtClean="0"/>
              <a:t>perustyylejä</a:t>
            </a:r>
            <a:endParaRPr lang="fi-FI" dirty="0"/>
          </a:p>
        </p:txBody>
      </p:sp>
      <p:sp>
        <p:nvSpPr>
          <p:cNvPr id="8" name="Tekstin paikkamerkki 5"/>
          <p:cNvSpPr>
            <a:spLocks noGrp="1"/>
          </p:cNvSpPr>
          <p:nvPr>
            <p:ph type="body" sz="quarter" idx="12" hasCustomPrompt="1"/>
          </p:nvPr>
        </p:nvSpPr>
        <p:spPr>
          <a:xfrm>
            <a:off x="1511618" y="4793117"/>
            <a:ext cx="6120765" cy="720090"/>
          </a:xfrm>
        </p:spPr>
        <p:txBody>
          <a:bodyPr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i="0">
                <a:latin typeface="+mj-lt"/>
              </a:defRPr>
            </a:lvl2pPr>
            <a:lvl3pPr marL="914400" indent="0" algn="ctr">
              <a:buNone/>
              <a:defRPr i="0">
                <a:latin typeface="+mj-lt"/>
              </a:defRPr>
            </a:lvl3pPr>
            <a:lvl4pPr marL="1371600" indent="0" algn="ctr">
              <a:buNone/>
              <a:defRPr i="0">
                <a:latin typeface="+mj-lt"/>
              </a:defRPr>
            </a:lvl4pPr>
            <a:lvl5pPr marL="1828800" indent="0" algn="ctr">
              <a:buNone/>
              <a:defRPr i="0">
                <a:latin typeface="+mj-lt"/>
              </a:defRPr>
            </a:lvl5pPr>
          </a:lstStyle>
          <a:p>
            <a:pPr lvl="0"/>
            <a:r>
              <a:rPr lang="fi-FI" dirty="0" smtClean="0"/>
              <a:t>Muokkaa tekstin </a:t>
            </a:r>
            <a:br>
              <a:rPr lang="fi-FI" dirty="0" smtClean="0"/>
            </a:br>
            <a:r>
              <a:rPr lang="fi-FI" dirty="0" smtClean="0"/>
              <a:t>perustyylejä</a:t>
            </a:r>
            <a:endParaRPr lang="fi-FI" dirty="0"/>
          </a:p>
        </p:txBody>
      </p:sp>
      <p:sp>
        <p:nvSpPr>
          <p:cNvPr id="9" name="Tekstiruutu 8"/>
          <p:cNvSpPr txBox="1"/>
          <p:nvPr userDrawn="1"/>
        </p:nvSpPr>
        <p:spPr>
          <a:xfrm>
            <a:off x="2817055" y="6020969"/>
            <a:ext cx="3509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2400" b="1" dirty="0" err="1" smtClean="0">
                <a:solidFill>
                  <a:schemeClr val="bg1"/>
                </a:solidFill>
                <a:latin typeface="+mj-lt"/>
              </a:rPr>
              <a:t>www.kiilto.ru</a:t>
            </a:r>
            <a:endParaRPr lang="fi-FI" sz="24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23810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 hasCustomPrompt="1"/>
          </p:nvPr>
        </p:nvSpPr>
        <p:spPr>
          <a:xfrm>
            <a:off x="722313" y="4171405"/>
            <a:ext cx="7772400" cy="1362075"/>
          </a:xfrm>
        </p:spPr>
        <p:txBody>
          <a:bodyPr anchor="b"/>
          <a:lstStyle>
            <a:lvl1pPr algn="r">
              <a:defRPr sz="4000" b="1" cap="none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br>
              <a:rPr lang="fi-FI" dirty="0" smtClean="0"/>
            </a:b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idx="1" hasCustomPrompt="1"/>
          </p:nvPr>
        </p:nvSpPr>
        <p:spPr>
          <a:xfrm>
            <a:off x="722313" y="5656749"/>
            <a:ext cx="7772400" cy="699601"/>
          </a:xfrm>
        </p:spPr>
        <p:txBody>
          <a:bodyPr anchor="t"/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 dirty="0" smtClean="0"/>
              <a:t>Muokkaa tekstin perustyylejä </a:t>
            </a:r>
            <a:br>
              <a:rPr lang="fi-FI" dirty="0" smtClean="0"/>
            </a:br>
            <a:r>
              <a:rPr lang="fi-FI" dirty="0" smtClean="0"/>
              <a:t>napsauttamalla</a:t>
            </a:r>
          </a:p>
        </p:txBody>
      </p:sp>
      <p:sp>
        <p:nvSpPr>
          <p:cNvPr id="8" name="Kuvan paikkamerkki 2"/>
          <p:cNvSpPr>
            <a:spLocks noGrp="1"/>
          </p:cNvSpPr>
          <p:nvPr>
            <p:ph type="pic" idx="13"/>
          </p:nvPr>
        </p:nvSpPr>
        <p:spPr>
          <a:xfrm>
            <a:off x="0" y="0"/>
            <a:ext cx="9144000" cy="3789040"/>
          </a:xfrm>
          <a:solidFill>
            <a:schemeClr val="accent2"/>
          </a:solidFill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 smtClean="0"/>
              <a:t>Lisää kuva napsauttamalla kuvaketta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7671114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ksi sisältöosaa leve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 hasCustomPrompt="1"/>
          </p:nvPr>
        </p:nvSpPr>
        <p:spPr>
          <a:xfrm>
            <a:off x="1824729" y="272041"/>
            <a:ext cx="6862071" cy="998984"/>
          </a:xfrm>
        </p:spPr>
        <p:txBody>
          <a:bodyPr anchor="b">
            <a:noAutofit/>
          </a:bodyPr>
          <a:lstStyle>
            <a:lvl1pPr algn="l">
              <a:defRPr sz="3000" b="1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br>
              <a:rPr lang="fi-FI" dirty="0" smtClean="0"/>
            </a:b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395536" y="1628776"/>
            <a:ext cx="8291264" cy="1974580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 dirty="0"/>
          </a:p>
        </p:txBody>
      </p:sp>
      <p:pic>
        <p:nvPicPr>
          <p:cNvPr id="7" name="Kuva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32656"/>
            <a:ext cx="1026921" cy="845521"/>
          </a:xfrm>
          <a:prstGeom prst="rect">
            <a:avLst/>
          </a:prstGeom>
        </p:spPr>
      </p:pic>
      <p:sp>
        <p:nvSpPr>
          <p:cNvPr id="13" name="Suorakulmio 12"/>
          <p:cNvSpPr/>
          <p:nvPr userDrawn="1"/>
        </p:nvSpPr>
        <p:spPr>
          <a:xfrm>
            <a:off x="0" y="6555656"/>
            <a:ext cx="9144000" cy="302344"/>
          </a:xfrm>
          <a:prstGeom prst="rect">
            <a:avLst/>
          </a:prstGeom>
          <a:solidFill>
            <a:schemeClr val="bg2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" name="Tekstiruutu 13"/>
          <p:cNvSpPr txBox="1"/>
          <p:nvPr userDrawn="1"/>
        </p:nvSpPr>
        <p:spPr>
          <a:xfrm>
            <a:off x="7865777" y="6591412"/>
            <a:ext cx="1268296" cy="2308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sz="900" b="1" i="0" dirty="0" smtClean="0">
                <a:solidFill>
                  <a:schemeClr val="bg2"/>
                </a:solidFill>
                <a:latin typeface="+mn-lt"/>
              </a:rPr>
              <a:t>KIILTO RUSSIA   </a:t>
            </a:r>
            <a:fld id="{63B00894-0752-408B-B239-28D4C00E7C09}" type="slidenum">
              <a:rPr lang="fi-FI" sz="900" smtClean="0">
                <a:solidFill>
                  <a:schemeClr val="bg2"/>
                </a:solidFill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fi-FI" sz="900" dirty="0" smtClean="0">
              <a:solidFill>
                <a:schemeClr val="bg2"/>
              </a:solidFill>
            </a:endParaRPr>
          </a:p>
        </p:txBody>
      </p:sp>
      <p:sp>
        <p:nvSpPr>
          <p:cNvPr id="15" name="Suorakulmio 14"/>
          <p:cNvSpPr/>
          <p:nvPr userDrawn="1"/>
        </p:nvSpPr>
        <p:spPr>
          <a:xfrm>
            <a:off x="0" y="6435400"/>
            <a:ext cx="9144000" cy="120256"/>
          </a:xfrm>
          <a:prstGeom prst="rect">
            <a:avLst/>
          </a:prstGeom>
          <a:gradFill>
            <a:gsLst>
              <a:gs pos="88000">
                <a:srgbClr val="979BA3"/>
              </a:gs>
              <a:gs pos="9000">
                <a:srgbClr val="2A4D8E"/>
              </a:gs>
              <a:gs pos="0">
                <a:schemeClr val="tx2"/>
              </a:gs>
              <a:gs pos="100000">
                <a:schemeClr val="bg2">
                  <a:lumMod val="6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" name="Sisällön paikkamerkki 2"/>
          <p:cNvSpPr>
            <a:spLocks noGrp="1"/>
          </p:cNvSpPr>
          <p:nvPr>
            <p:ph idx="10"/>
          </p:nvPr>
        </p:nvSpPr>
        <p:spPr>
          <a:xfrm>
            <a:off x="395536" y="3773837"/>
            <a:ext cx="8291264" cy="2352327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199852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isällön paikkamerkki 2"/>
          <p:cNvSpPr>
            <a:spLocks noGrp="1"/>
          </p:cNvSpPr>
          <p:nvPr>
            <p:ph sz="half" idx="1"/>
          </p:nvPr>
        </p:nvSpPr>
        <p:spPr>
          <a:xfrm>
            <a:off x="395536" y="1628776"/>
            <a:ext cx="4176464" cy="4497388"/>
          </a:xfrm>
        </p:spPr>
        <p:txBody>
          <a:bodyPr>
            <a:normAutofit/>
          </a:bodyPr>
          <a:lstStyle>
            <a:lvl1pPr marL="342900" indent="-342900">
              <a:buClrTx/>
              <a:buFont typeface="Arial" pitchFamily="34" charset="0"/>
              <a:buChar char="•"/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 dirty="0"/>
          </a:p>
        </p:txBody>
      </p:sp>
      <p:sp>
        <p:nvSpPr>
          <p:cNvPr id="4" name="Sisällön paikkamerkki 3"/>
          <p:cNvSpPr>
            <a:spLocks noGrp="1"/>
          </p:cNvSpPr>
          <p:nvPr>
            <p:ph sz="half" idx="2"/>
          </p:nvPr>
        </p:nvSpPr>
        <p:spPr>
          <a:xfrm>
            <a:off x="4932044" y="1628776"/>
            <a:ext cx="3754755" cy="4497387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 dirty="0"/>
          </a:p>
        </p:txBody>
      </p:sp>
      <p:sp>
        <p:nvSpPr>
          <p:cNvPr id="12" name="Otsikko 1"/>
          <p:cNvSpPr>
            <a:spLocks noGrp="1"/>
          </p:cNvSpPr>
          <p:nvPr>
            <p:ph type="title" hasCustomPrompt="1"/>
          </p:nvPr>
        </p:nvSpPr>
        <p:spPr>
          <a:xfrm>
            <a:off x="1824729" y="272041"/>
            <a:ext cx="6862071" cy="998984"/>
          </a:xfrm>
        </p:spPr>
        <p:txBody>
          <a:bodyPr anchor="b">
            <a:noAutofit/>
          </a:bodyPr>
          <a:lstStyle>
            <a:lvl1pPr algn="l">
              <a:defRPr sz="3000" b="1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br>
              <a:rPr lang="fi-FI" dirty="0" smtClean="0"/>
            </a:b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16" name="Suorakulmio 15"/>
          <p:cNvSpPr/>
          <p:nvPr userDrawn="1"/>
        </p:nvSpPr>
        <p:spPr>
          <a:xfrm>
            <a:off x="0" y="6555656"/>
            <a:ext cx="9144000" cy="302344"/>
          </a:xfrm>
          <a:prstGeom prst="rect">
            <a:avLst/>
          </a:prstGeom>
          <a:solidFill>
            <a:schemeClr val="bg2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" name="Tekstiruutu 16"/>
          <p:cNvSpPr txBox="1"/>
          <p:nvPr userDrawn="1"/>
        </p:nvSpPr>
        <p:spPr>
          <a:xfrm>
            <a:off x="7865777" y="6591412"/>
            <a:ext cx="1268296" cy="2308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sz="900" b="1" i="0" dirty="0" smtClean="0">
                <a:solidFill>
                  <a:schemeClr val="bg2"/>
                </a:solidFill>
                <a:latin typeface="+mn-lt"/>
              </a:rPr>
              <a:t>KIILTO RUSSIA   </a:t>
            </a:r>
            <a:fld id="{63B00894-0752-408B-B239-28D4C00E7C09}" type="slidenum">
              <a:rPr lang="fi-FI" sz="900" smtClean="0">
                <a:solidFill>
                  <a:schemeClr val="bg2"/>
                </a:solidFill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fi-FI" sz="900" dirty="0" smtClean="0">
              <a:solidFill>
                <a:schemeClr val="bg2"/>
              </a:solidFill>
            </a:endParaRPr>
          </a:p>
        </p:txBody>
      </p:sp>
      <p:sp>
        <p:nvSpPr>
          <p:cNvPr id="18" name="Suorakulmio 17"/>
          <p:cNvSpPr/>
          <p:nvPr userDrawn="1"/>
        </p:nvSpPr>
        <p:spPr>
          <a:xfrm>
            <a:off x="0" y="6435400"/>
            <a:ext cx="9144000" cy="120256"/>
          </a:xfrm>
          <a:prstGeom prst="rect">
            <a:avLst/>
          </a:prstGeom>
          <a:gradFill>
            <a:gsLst>
              <a:gs pos="88000">
                <a:srgbClr val="979BA3"/>
              </a:gs>
              <a:gs pos="9000">
                <a:srgbClr val="2A4D8E"/>
              </a:gs>
              <a:gs pos="0">
                <a:schemeClr val="tx2"/>
              </a:gs>
              <a:gs pos="100000">
                <a:schemeClr val="bg2">
                  <a:lumMod val="6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9" name="Kuva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32656"/>
            <a:ext cx="1026921" cy="84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673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629648" y="1628776"/>
            <a:ext cx="3833708" cy="72009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5" name="Tekstin paikkamerkki 4"/>
          <p:cNvSpPr>
            <a:spLocks noGrp="1"/>
          </p:cNvSpPr>
          <p:nvPr>
            <p:ph type="body" sz="quarter" idx="3"/>
          </p:nvPr>
        </p:nvSpPr>
        <p:spPr>
          <a:xfrm>
            <a:off x="4812512" y="1628775"/>
            <a:ext cx="3874288" cy="720091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10" name="Sisällön paikkamerkki 2"/>
          <p:cNvSpPr>
            <a:spLocks noGrp="1"/>
          </p:cNvSpPr>
          <p:nvPr>
            <p:ph sz="half" idx="13"/>
          </p:nvPr>
        </p:nvSpPr>
        <p:spPr>
          <a:xfrm>
            <a:off x="629648" y="2541722"/>
            <a:ext cx="3832120" cy="3584442"/>
          </a:xfrm>
        </p:spPr>
        <p:txBody>
          <a:bodyPr>
            <a:normAutofit/>
          </a:bodyPr>
          <a:lstStyle>
            <a:lvl1pPr marL="342900" indent="-342900">
              <a:buClrTx/>
              <a:buFont typeface="Arial" pitchFamily="34" charset="0"/>
              <a:buChar char="•"/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 dirty="0"/>
          </a:p>
        </p:txBody>
      </p:sp>
      <p:sp>
        <p:nvSpPr>
          <p:cNvPr id="11" name="Sisällön paikkamerkki 3"/>
          <p:cNvSpPr>
            <a:spLocks noGrp="1"/>
          </p:cNvSpPr>
          <p:nvPr>
            <p:ph sz="half" idx="2"/>
          </p:nvPr>
        </p:nvSpPr>
        <p:spPr>
          <a:xfrm>
            <a:off x="4812512" y="2541722"/>
            <a:ext cx="3874288" cy="3584441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 dirty="0"/>
          </a:p>
        </p:txBody>
      </p:sp>
      <p:sp>
        <p:nvSpPr>
          <p:cNvPr id="27" name="Suorakulmio 26"/>
          <p:cNvSpPr/>
          <p:nvPr userDrawn="1"/>
        </p:nvSpPr>
        <p:spPr>
          <a:xfrm>
            <a:off x="423168" y="1628776"/>
            <a:ext cx="86224" cy="449738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8" name="Suorakulmio 27"/>
          <p:cNvSpPr/>
          <p:nvPr userDrawn="1"/>
        </p:nvSpPr>
        <p:spPr>
          <a:xfrm>
            <a:off x="4648200" y="1628776"/>
            <a:ext cx="86224" cy="449738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" name="Otsikko 1"/>
          <p:cNvSpPr>
            <a:spLocks noGrp="1"/>
          </p:cNvSpPr>
          <p:nvPr>
            <p:ph type="title" hasCustomPrompt="1"/>
          </p:nvPr>
        </p:nvSpPr>
        <p:spPr>
          <a:xfrm>
            <a:off x="1824729" y="272041"/>
            <a:ext cx="6862071" cy="998984"/>
          </a:xfrm>
        </p:spPr>
        <p:txBody>
          <a:bodyPr anchor="b">
            <a:noAutofit/>
          </a:bodyPr>
          <a:lstStyle>
            <a:lvl1pPr algn="l">
              <a:defRPr sz="3000" b="1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br>
              <a:rPr lang="fi-FI" dirty="0" smtClean="0"/>
            </a:b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17" name="Suorakulmio 16"/>
          <p:cNvSpPr/>
          <p:nvPr userDrawn="1"/>
        </p:nvSpPr>
        <p:spPr>
          <a:xfrm>
            <a:off x="0" y="6555656"/>
            <a:ext cx="9144000" cy="302344"/>
          </a:xfrm>
          <a:prstGeom prst="rect">
            <a:avLst/>
          </a:prstGeom>
          <a:solidFill>
            <a:schemeClr val="bg2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" name="Tekstiruutu 17"/>
          <p:cNvSpPr txBox="1"/>
          <p:nvPr userDrawn="1"/>
        </p:nvSpPr>
        <p:spPr>
          <a:xfrm>
            <a:off x="7865777" y="6591412"/>
            <a:ext cx="1268296" cy="2308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sz="900" b="1" i="0" dirty="0" smtClean="0">
                <a:solidFill>
                  <a:schemeClr val="bg2"/>
                </a:solidFill>
                <a:latin typeface="+mn-lt"/>
              </a:rPr>
              <a:t>KIILTO RUSSIA   </a:t>
            </a:r>
            <a:fld id="{63B00894-0752-408B-B239-28D4C00E7C09}" type="slidenum">
              <a:rPr lang="fi-FI" sz="900" smtClean="0">
                <a:solidFill>
                  <a:schemeClr val="bg2"/>
                </a:solidFill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fi-FI" sz="900" dirty="0" smtClean="0">
              <a:solidFill>
                <a:schemeClr val="bg2"/>
              </a:solidFill>
            </a:endParaRPr>
          </a:p>
        </p:txBody>
      </p:sp>
      <p:sp>
        <p:nvSpPr>
          <p:cNvPr id="19" name="Suorakulmio 18"/>
          <p:cNvSpPr/>
          <p:nvPr userDrawn="1"/>
        </p:nvSpPr>
        <p:spPr>
          <a:xfrm>
            <a:off x="0" y="6435400"/>
            <a:ext cx="9144000" cy="120256"/>
          </a:xfrm>
          <a:prstGeom prst="rect">
            <a:avLst/>
          </a:prstGeom>
          <a:gradFill>
            <a:gsLst>
              <a:gs pos="88000">
                <a:srgbClr val="979BA3"/>
              </a:gs>
              <a:gs pos="9000">
                <a:srgbClr val="2A4D8E"/>
              </a:gs>
              <a:gs pos="0">
                <a:schemeClr val="tx2"/>
              </a:gs>
              <a:gs pos="100000">
                <a:schemeClr val="bg2">
                  <a:lumMod val="6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13" name="Kuva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32656"/>
            <a:ext cx="1026921" cy="84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7994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tsikko 1"/>
          <p:cNvSpPr>
            <a:spLocks noGrp="1"/>
          </p:cNvSpPr>
          <p:nvPr>
            <p:ph type="title" hasCustomPrompt="1"/>
          </p:nvPr>
        </p:nvSpPr>
        <p:spPr>
          <a:xfrm>
            <a:off x="1824729" y="272041"/>
            <a:ext cx="6862071" cy="998984"/>
          </a:xfrm>
        </p:spPr>
        <p:txBody>
          <a:bodyPr anchor="b">
            <a:noAutofit/>
          </a:bodyPr>
          <a:lstStyle>
            <a:lvl1pPr algn="l">
              <a:defRPr sz="3000" b="1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br>
              <a:rPr lang="fi-FI" dirty="0" smtClean="0"/>
            </a:b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11" name="Suorakulmio 10"/>
          <p:cNvSpPr/>
          <p:nvPr userDrawn="1"/>
        </p:nvSpPr>
        <p:spPr>
          <a:xfrm>
            <a:off x="0" y="6555656"/>
            <a:ext cx="9144000" cy="302344"/>
          </a:xfrm>
          <a:prstGeom prst="rect">
            <a:avLst/>
          </a:prstGeom>
          <a:solidFill>
            <a:schemeClr val="bg2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" name="Tekstiruutu 11"/>
          <p:cNvSpPr txBox="1"/>
          <p:nvPr userDrawn="1"/>
        </p:nvSpPr>
        <p:spPr>
          <a:xfrm>
            <a:off x="7865777" y="6591412"/>
            <a:ext cx="1268296" cy="2308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sz="900" b="1" i="0" dirty="0" smtClean="0">
                <a:solidFill>
                  <a:schemeClr val="bg2"/>
                </a:solidFill>
                <a:latin typeface="+mn-lt"/>
              </a:rPr>
              <a:t>KIILTO RUSSIA   </a:t>
            </a:r>
            <a:fld id="{63B00894-0752-408B-B239-28D4C00E7C09}" type="slidenum">
              <a:rPr lang="fi-FI" sz="900" smtClean="0">
                <a:solidFill>
                  <a:schemeClr val="bg2"/>
                </a:solidFill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fi-FI" sz="900" dirty="0" smtClean="0">
              <a:solidFill>
                <a:schemeClr val="bg2"/>
              </a:solidFill>
            </a:endParaRPr>
          </a:p>
        </p:txBody>
      </p:sp>
      <p:sp>
        <p:nvSpPr>
          <p:cNvPr id="13" name="Suorakulmio 12"/>
          <p:cNvSpPr/>
          <p:nvPr userDrawn="1"/>
        </p:nvSpPr>
        <p:spPr>
          <a:xfrm>
            <a:off x="0" y="6435400"/>
            <a:ext cx="9144000" cy="120256"/>
          </a:xfrm>
          <a:prstGeom prst="rect">
            <a:avLst/>
          </a:prstGeom>
          <a:gradFill>
            <a:gsLst>
              <a:gs pos="88000">
                <a:srgbClr val="979BA3"/>
              </a:gs>
              <a:gs pos="9000">
                <a:srgbClr val="2A4D8E"/>
              </a:gs>
              <a:gs pos="0">
                <a:schemeClr val="tx2"/>
              </a:gs>
              <a:gs pos="100000">
                <a:schemeClr val="bg2">
                  <a:lumMod val="6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7" name="Kuva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32656"/>
            <a:ext cx="1026921" cy="84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7774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YouTube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uorakulmio 1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20" name="Kuva 1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903" y="190663"/>
            <a:ext cx="565290" cy="465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0483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olisivua kuva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Kuvan paikkamerkki 2"/>
          <p:cNvSpPr>
            <a:spLocks noGrp="1"/>
          </p:cNvSpPr>
          <p:nvPr>
            <p:ph type="pic" idx="1"/>
          </p:nvPr>
        </p:nvSpPr>
        <p:spPr>
          <a:xfrm>
            <a:off x="5714432" y="0"/>
            <a:ext cx="3429568" cy="6435400"/>
          </a:xfrm>
          <a:effectLst/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 smtClean="0"/>
              <a:t>Lisää kuva napsauttamalla kuvaketta</a:t>
            </a:r>
            <a:endParaRPr lang="fi-FI" dirty="0"/>
          </a:p>
        </p:txBody>
      </p:sp>
      <p:sp>
        <p:nvSpPr>
          <p:cNvPr id="11" name="Sisällön paikkamerkki 3"/>
          <p:cNvSpPr>
            <a:spLocks noGrp="1"/>
          </p:cNvSpPr>
          <p:nvPr>
            <p:ph sz="half" idx="2"/>
          </p:nvPr>
        </p:nvSpPr>
        <p:spPr>
          <a:xfrm>
            <a:off x="395536" y="2221378"/>
            <a:ext cx="4896554" cy="4087981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 dirty="0"/>
          </a:p>
        </p:txBody>
      </p:sp>
      <p:sp>
        <p:nvSpPr>
          <p:cNvPr id="14" name="Otsikko 1"/>
          <p:cNvSpPr>
            <a:spLocks noGrp="1"/>
          </p:cNvSpPr>
          <p:nvPr>
            <p:ph type="title" hasCustomPrompt="1"/>
          </p:nvPr>
        </p:nvSpPr>
        <p:spPr>
          <a:xfrm>
            <a:off x="395536" y="1379587"/>
            <a:ext cx="4896554" cy="721536"/>
          </a:xfrm>
        </p:spPr>
        <p:txBody>
          <a:bodyPr anchor="b">
            <a:noAutofit/>
          </a:bodyPr>
          <a:lstStyle>
            <a:lvl1pPr algn="l">
              <a:defRPr sz="2000" b="1"/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br>
              <a:rPr lang="fi-FI" dirty="0" smtClean="0"/>
            </a:b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15" name="Suorakulmio 14"/>
          <p:cNvSpPr/>
          <p:nvPr userDrawn="1"/>
        </p:nvSpPr>
        <p:spPr>
          <a:xfrm>
            <a:off x="0" y="6555656"/>
            <a:ext cx="9144000" cy="302344"/>
          </a:xfrm>
          <a:prstGeom prst="rect">
            <a:avLst/>
          </a:prstGeom>
          <a:solidFill>
            <a:schemeClr val="bg2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" name="Tekstiruutu 16"/>
          <p:cNvSpPr txBox="1"/>
          <p:nvPr userDrawn="1"/>
        </p:nvSpPr>
        <p:spPr>
          <a:xfrm>
            <a:off x="7865777" y="6591412"/>
            <a:ext cx="1268296" cy="2308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sz="900" b="1" i="0" dirty="0" smtClean="0">
                <a:solidFill>
                  <a:schemeClr val="bg2"/>
                </a:solidFill>
                <a:latin typeface="+mn-lt"/>
              </a:rPr>
              <a:t>KIILTO RUSSIA   </a:t>
            </a:r>
            <a:fld id="{63B00894-0752-408B-B239-28D4C00E7C09}" type="slidenum">
              <a:rPr lang="fi-FI" sz="900" smtClean="0">
                <a:solidFill>
                  <a:schemeClr val="bg2"/>
                </a:solidFill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fi-FI" sz="900" dirty="0" smtClean="0">
              <a:solidFill>
                <a:schemeClr val="bg2"/>
              </a:solidFill>
            </a:endParaRPr>
          </a:p>
        </p:txBody>
      </p:sp>
      <p:sp>
        <p:nvSpPr>
          <p:cNvPr id="18" name="Suorakulmio 17"/>
          <p:cNvSpPr/>
          <p:nvPr userDrawn="1"/>
        </p:nvSpPr>
        <p:spPr>
          <a:xfrm>
            <a:off x="0" y="6435400"/>
            <a:ext cx="9144000" cy="120256"/>
          </a:xfrm>
          <a:prstGeom prst="rect">
            <a:avLst/>
          </a:prstGeom>
          <a:gradFill>
            <a:gsLst>
              <a:gs pos="88000">
                <a:srgbClr val="979BA3"/>
              </a:gs>
              <a:gs pos="9000">
                <a:srgbClr val="2A4D8E"/>
              </a:gs>
              <a:gs pos="0">
                <a:schemeClr val="tx2"/>
              </a:gs>
              <a:gs pos="100000">
                <a:schemeClr val="bg2">
                  <a:lumMod val="6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9" name="Kuva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32656"/>
            <a:ext cx="1026921" cy="84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7400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519510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700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702" r:id="rId10"/>
    <p:sldLayoutId id="2147483683" r:id="rId11"/>
    <p:sldLayoutId id="2147483684" r:id="rId12"/>
    <p:sldLayoutId id="2147483685" r:id="rId13"/>
    <p:sldLayoutId id="2147483686" r:id="rId14"/>
  </p:sldLayoutIdLst>
  <p:timing>
    <p:tnLst>
      <p:par>
        <p:cTn id="1" dur="indefinite" restart="never" nodeType="tmRoot"/>
      </p:par>
    </p:tnLst>
  </p:timing>
  <p:hf sldNum="0" hdr="0" ftr="0"/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2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388067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701" r:id="rId4"/>
    <p:sldLayoutId id="2147483691" r:id="rId5"/>
    <p:sldLayoutId id="2147483692" r:id="rId6"/>
    <p:sldLayoutId id="2147483693" r:id="rId7"/>
    <p:sldLayoutId id="2147483694" r:id="rId8"/>
    <p:sldLayoutId id="2147483703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  <p:timing>
    <p:tnLst>
      <p:par>
        <p:cTn id="1" dur="indefinite" restart="never" nodeType="tmRoot"/>
      </p:par>
    </p:tnLst>
  </p:timing>
  <p:hf sldNum="0" hdr="0" ftr="0"/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chemeClr val="bg2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0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Продукция К</a:t>
            </a:r>
            <a:r>
              <a:rPr lang="en-US" dirty="0" smtClean="0"/>
              <a:t>IILTO</a:t>
            </a:r>
            <a:endParaRPr lang="fi-FI" dirty="0"/>
          </a:p>
        </p:txBody>
      </p:sp>
      <p:sp>
        <p:nvSpPr>
          <p:cNvPr id="3" name="Alaotsikk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Обучающий семинар</a:t>
            </a:r>
            <a:endParaRPr lang="fi-FI" dirty="0"/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C7452-E2B4-438F-B052-D45781627194}" type="datetime1">
              <a:rPr lang="fi-FI" smtClean="0"/>
              <a:t>5.7.2016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3732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ru-RU" sz="3600" dirty="0">
                <a:solidFill>
                  <a:schemeClr val="tx1"/>
                </a:solidFill>
              </a:rPr>
              <a:t>KIILTO FLEX </a:t>
            </a:r>
            <a:r>
              <a:rPr lang="en-US" altLang="ru-RU" sz="3600" dirty="0" smtClean="0">
                <a:solidFill>
                  <a:schemeClr val="tx1"/>
                </a:solidFill>
              </a:rPr>
              <a:t>SILAN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628776"/>
            <a:ext cx="6096704" cy="5092064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u-RU" altLang="ru-RU" sz="2600" b="1" dirty="0">
                <a:ea typeface="Microsoft YaHei" pitchFamily="34" charset="-122"/>
                <a:cs typeface="Arial" charset="0"/>
              </a:rPr>
              <a:t>Клей на основе МС полимеров для эластичного приклеивания любого типа паркета к основанию</a:t>
            </a:r>
          </a:p>
          <a:p>
            <a:pPr>
              <a:spcBef>
                <a:spcPts val="400"/>
              </a:spcBef>
              <a:buClr>
                <a:srgbClr val="009999"/>
              </a:buClr>
              <a:buSzPct val="120000"/>
              <a:buNone/>
            </a:pPr>
            <a:endParaRPr lang="ru-RU" altLang="ru-RU" b="1" i="1" dirty="0">
              <a:solidFill>
                <a:srgbClr val="333399"/>
              </a:solidFill>
              <a:latin typeface="Verdana" pitchFamily="34" charset="0"/>
              <a:ea typeface="Microsoft YaHei" pitchFamily="34" charset="-122"/>
              <a:cs typeface="Arial" charset="0"/>
            </a:endParaRPr>
          </a:p>
          <a:p>
            <a:pPr>
              <a:spcBef>
                <a:spcPts val="400"/>
              </a:spcBef>
              <a:buClr>
                <a:srgbClr val="009999"/>
              </a:buClr>
              <a:buSzPct val="120000"/>
              <a:buNone/>
            </a:pPr>
            <a:endParaRPr lang="ru-RU" altLang="ru-RU" b="1" i="1" dirty="0">
              <a:solidFill>
                <a:srgbClr val="333399"/>
              </a:solidFill>
              <a:latin typeface="Verdana" pitchFamily="34" charset="0"/>
              <a:ea typeface="Microsoft YaHei" pitchFamily="34" charset="-122"/>
              <a:cs typeface="Arial" charset="0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ct val="120000"/>
            </a:pPr>
            <a:r>
              <a:rPr lang="ru-RU" altLang="ru-RU" sz="2300" b="1" dirty="0">
                <a:ea typeface="Microsoft YaHei" pitchFamily="34" charset="-122"/>
                <a:cs typeface="Arial" charset="0"/>
              </a:rPr>
              <a:t>Основа: МS - полимер (сухой остаток 100%)</a:t>
            </a:r>
          </a:p>
          <a:p>
            <a:pPr>
              <a:spcBef>
                <a:spcPts val="400"/>
              </a:spcBef>
              <a:buClr>
                <a:schemeClr val="accent2"/>
              </a:buClr>
              <a:buSzPct val="120000"/>
            </a:pPr>
            <a:r>
              <a:rPr lang="ru-RU" altLang="ru-RU" sz="2300" b="1" dirty="0">
                <a:ea typeface="Microsoft YaHei" pitchFamily="34" charset="-122"/>
                <a:cs typeface="Arial" charset="0"/>
              </a:rPr>
              <a:t>Не содержит растворителей и воды</a:t>
            </a:r>
          </a:p>
          <a:p>
            <a:pPr>
              <a:spcBef>
                <a:spcPts val="400"/>
              </a:spcBef>
              <a:buClr>
                <a:schemeClr val="accent2"/>
              </a:buClr>
              <a:buSzPct val="120000"/>
            </a:pPr>
            <a:r>
              <a:rPr lang="ru-RU" altLang="ru-RU" sz="2300" b="1" dirty="0">
                <a:ea typeface="Microsoft YaHei" pitchFamily="34" charset="-122"/>
                <a:cs typeface="Arial" charset="0"/>
              </a:rPr>
              <a:t>Рекомендован для различных пород </a:t>
            </a:r>
          </a:p>
          <a:p>
            <a:pPr>
              <a:spcBef>
                <a:spcPts val="400"/>
              </a:spcBef>
              <a:buSzPct val="120000"/>
              <a:buNone/>
            </a:pPr>
            <a:r>
              <a:rPr lang="ru-RU" altLang="ru-RU" sz="2300" b="1" dirty="0">
                <a:ea typeface="Microsoft YaHei" pitchFamily="34" charset="-122"/>
                <a:cs typeface="Arial" charset="0"/>
              </a:rPr>
              <a:t>     </a:t>
            </a:r>
            <a:r>
              <a:rPr lang="ru-RU" altLang="ru-RU" sz="2300" b="1" dirty="0" smtClean="0">
                <a:ea typeface="Microsoft YaHei" pitchFamily="34" charset="-122"/>
                <a:cs typeface="Arial" charset="0"/>
              </a:rPr>
              <a:t> дерева</a:t>
            </a:r>
            <a:endParaRPr lang="ru-RU" altLang="ru-RU" sz="2300" b="1" dirty="0">
              <a:ea typeface="Microsoft YaHei" pitchFamily="34" charset="-122"/>
              <a:cs typeface="Arial" charset="0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ct val="120000"/>
            </a:pPr>
            <a:r>
              <a:rPr lang="ru-RU" altLang="ru-RU" sz="2300" b="1" dirty="0">
                <a:ea typeface="Microsoft YaHei" pitchFamily="34" charset="-122"/>
                <a:cs typeface="Arial" charset="0"/>
              </a:rPr>
              <a:t>Используется в периодически холодных </a:t>
            </a:r>
          </a:p>
          <a:p>
            <a:pPr>
              <a:spcBef>
                <a:spcPts val="400"/>
              </a:spcBef>
              <a:buClr>
                <a:schemeClr val="accent2"/>
              </a:buClr>
              <a:buSzPct val="120000"/>
              <a:buNone/>
            </a:pPr>
            <a:r>
              <a:rPr lang="ru-RU" altLang="ru-RU" sz="2300" b="1" dirty="0">
                <a:ea typeface="Microsoft YaHei" pitchFamily="34" charset="-122"/>
                <a:cs typeface="Arial" charset="0"/>
              </a:rPr>
              <a:t>    </a:t>
            </a:r>
            <a:r>
              <a:rPr lang="ru-RU" altLang="ru-RU" sz="2300" b="1" dirty="0" smtClean="0">
                <a:ea typeface="Microsoft YaHei" pitchFamily="34" charset="-122"/>
                <a:cs typeface="Arial" charset="0"/>
              </a:rPr>
              <a:t>  помещениях</a:t>
            </a:r>
            <a:endParaRPr lang="ru-RU" altLang="ru-RU" sz="2300" b="1" dirty="0">
              <a:ea typeface="Microsoft YaHei" pitchFamily="34" charset="-122"/>
              <a:cs typeface="Arial" charset="0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ct val="120000"/>
            </a:pPr>
            <a:r>
              <a:rPr lang="ru-RU" altLang="ru-RU" sz="2300" b="1" dirty="0">
                <a:ea typeface="Microsoft YaHei" pitchFamily="34" charset="-122"/>
                <a:cs typeface="Arial" charset="0"/>
              </a:rPr>
              <a:t>Рекомендован для тёплых полов</a:t>
            </a:r>
          </a:p>
          <a:p>
            <a:pPr>
              <a:spcBef>
                <a:spcPts val="400"/>
              </a:spcBef>
              <a:buClr>
                <a:schemeClr val="accent2"/>
              </a:buClr>
              <a:buSzPct val="120000"/>
            </a:pPr>
            <a:r>
              <a:rPr lang="ru-RU" altLang="ru-RU" sz="2300" b="1" dirty="0">
                <a:ea typeface="Microsoft YaHei" pitchFamily="34" charset="-122"/>
                <a:cs typeface="Arial" charset="0"/>
              </a:rPr>
              <a:t>Обладает акустическими свойствами</a:t>
            </a:r>
          </a:p>
          <a:p>
            <a:pPr>
              <a:spcBef>
                <a:spcPts val="400"/>
              </a:spcBef>
              <a:buSzPct val="120000"/>
            </a:pPr>
            <a:r>
              <a:rPr lang="ru-RU" altLang="ru-RU" sz="2300" b="1" dirty="0">
                <a:ea typeface="Microsoft YaHei" pitchFamily="34" charset="-122"/>
                <a:cs typeface="Arial" charset="0"/>
              </a:rPr>
              <a:t>Время для работы: 30  мин.</a:t>
            </a:r>
          </a:p>
          <a:p>
            <a:pPr>
              <a:spcBef>
                <a:spcPts val="400"/>
              </a:spcBef>
              <a:buSzPct val="120000"/>
            </a:pPr>
            <a:r>
              <a:rPr lang="ru-RU" altLang="ru-RU" sz="2300" b="1" dirty="0">
                <a:ea typeface="Microsoft YaHei" pitchFamily="34" charset="-122"/>
                <a:cs typeface="Arial" charset="0"/>
              </a:rPr>
              <a:t>Шлифование не ранее чем через 1-2 суток</a:t>
            </a:r>
          </a:p>
          <a:p>
            <a:pPr>
              <a:spcBef>
                <a:spcPts val="400"/>
              </a:spcBef>
              <a:buSzPct val="120000"/>
            </a:pPr>
            <a:r>
              <a:rPr lang="ru-RU" altLang="ru-RU" sz="2300" b="1" dirty="0">
                <a:ea typeface="Microsoft YaHei" pitchFamily="34" charset="-122"/>
                <a:cs typeface="Arial" charset="0"/>
              </a:rPr>
              <a:t>Расход: ок.</a:t>
            </a:r>
            <a:r>
              <a:rPr lang="en-US" altLang="ru-RU" sz="2300" b="1" dirty="0">
                <a:ea typeface="Microsoft YaHei" pitchFamily="34" charset="-122"/>
                <a:cs typeface="Arial" charset="0"/>
              </a:rPr>
              <a:t>2 m2/</a:t>
            </a:r>
            <a:r>
              <a:rPr lang="ru-RU" altLang="ru-RU" sz="2300" b="1" dirty="0">
                <a:ea typeface="Microsoft YaHei" pitchFamily="34" charset="-122"/>
                <a:cs typeface="Arial" charset="0"/>
              </a:rPr>
              <a:t>л</a:t>
            </a:r>
            <a:r>
              <a:rPr lang="en-US" altLang="ru-RU" sz="2300" b="1" dirty="0">
                <a:ea typeface="Microsoft YaHei" pitchFamily="34" charset="-122"/>
                <a:cs typeface="Arial" charset="0"/>
              </a:rPr>
              <a:t> (0,</a:t>
            </a:r>
            <a:r>
              <a:rPr lang="ru-RU" altLang="ru-RU" sz="2300" b="1" dirty="0">
                <a:ea typeface="Microsoft YaHei" pitchFamily="34" charset="-122"/>
                <a:cs typeface="Arial" charset="0"/>
              </a:rPr>
              <a:t>8</a:t>
            </a:r>
            <a:r>
              <a:rPr lang="en-US" altLang="ru-RU" sz="2300" b="1" dirty="0">
                <a:ea typeface="Microsoft YaHei" pitchFamily="34" charset="-122"/>
                <a:cs typeface="Arial" charset="0"/>
              </a:rPr>
              <a:t> </a:t>
            </a:r>
            <a:r>
              <a:rPr lang="ru-RU" altLang="ru-RU" sz="2300" b="1" dirty="0">
                <a:ea typeface="Microsoft YaHei" pitchFamily="34" charset="-122"/>
                <a:cs typeface="Arial" charset="0"/>
              </a:rPr>
              <a:t>кг</a:t>
            </a:r>
            <a:r>
              <a:rPr lang="en-US" altLang="ru-RU" sz="2300" b="1" dirty="0">
                <a:ea typeface="Microsoft YaHei" pitchFamily="34" charset="-122"/>
                <a:cs typeface="Arial" charset="0"/>
              </a:rPr>
              <a:t>/</a:t>
            </a:r>
            <a:r>
              <a:rPr lang="ru-RU" altLang="ru-RU" sz="2300" b="1" dirty="0">
                <a:ea typeface="Microsoft YaHei" pitchFamily="34" charset="-122"/>
                <a:cs typeface="Arial" charset="0"/>
              </a:rPr>
              <a:t>м</a:t>
            </a:r>
            <a:r>
              <a:rPr lang="en-US" altLang="ru-RU" sz="2300" b="1" dirty="0">
                <a:ea typeface="Microsoft YaHei" pitchFamily="34" charset="-122"/>
                <a:cs typeface="Arial" charset="0"/>
              </a:rPr>
              <a:t>2 )</a:t>
            </a:r>
          </a:p>
          <a:p>
            <a:pPr>
              <a:spcBef>
                <a:spcPts val="400"/>
              </a:spcBef>
              <a:buSzPct val="120000"/>
              <a:buNone/>
            </a:pPr>
            <a:endParaRPr lang="ru-RU" altLang="ru-RU" sz="2300" b="1" dirty="0">
              <a:ea typeface="Microsoft YaHei" pitchFamily="34" charset="-122"/>
              <a:cs typeface="Arial" charset="0"/>
            </a:endParaRPr>
          </a:p>
          <a:p>
            <a:pPr>
              <a:spcBef>
                <a:spcPts val="400"/>
              </a:spcBef>
              <a:buSzPct val="120000"/>
              <a:buNone/>
            </a:pPr>
            <a:r>
              <a:rPr lang="ru-RU" altLang="ru-RU" sz="2600" b="1" dirty="0">
                <a:ea typeface="Microsoft YaHei" pitchFamily="34" charset="-122"/>
                <a:cs typeface="Arial" charset="0"/>
              </a:rPr>
              <a:t>Упаковка: 10л (16,5кг</a:t>
            </a:r>
            <a:r>
              <a:rPr lang="ru-RU" altLang="ru-RU" sz="2600" b="1" dirty="0" smtClean="0">
                <a:ea typeface="Microsoft YaHei" pitchFamily="34" charset="-122"/>
                <a:cs typeface="Arial" charset="0"/>
              </a:rPr>
              <a:t>)</a:t>
            </a:r>
            <a:endParaRPr lang="en-US" dirty="0"/>
          </a:p>
        </p:txBody>
      </p:sp>
      <p:pic>
        <p:nvPicPr>
          <p:cNvPr id="4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8188" y="2983548"/>
            <a:ext cx="3325812" cy="3432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5" name="Picture 11" descr="Avainlippu_Hsalmi_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0271" y="2252981"/>
            <a:ext cx="821846" cy="730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7477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1835696" y="260648"/>
            <a:ext cx="6862071" cy="998984"/>
          </a:xfrm>
        </p:spPr>
        <p:txBody>
          <a:bodyPr/>
          <a:lstStyle/>
          <a:p>
            <a:r>
              <a:rPr lang="ru-RU" sz="3600" dirty="0" smtClean="0">
                <a:solidFill>
                  <a:schemeClr val="tx1"/>
                </a:solidFill>
              </a:rPr>
              <a:t>Клей для паркета </a:t>
            </a:r>
            <a:r>
              <a:rPr lang="et-EE" sz="3600" dirty="0" smtClean="0">
                <a:solidFill>
                  <a:schemeClr val="tx1"/>
                </a:solidFill>
              </a:rPr>
              <a:t>MS Silex</a:t>
            </a:r>
            <a:endParaRPr lang="fi-FI" sz="3600" dirty="0" smtClean="0">
              <a:solidFill>
                <a:schemeClr val="tx1"/>
              </a:solidFill>
            </a:endParaRPr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344839" y="1412776"/>
            <a:ext cx="8352928" cy="4793957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ru-RU" altLang="ru-RU" sz="8000" b="1" dirty="0">
                <a:ea typeface="Microsoft YaHei" pitchFamily="34" charset="-122"/>
                <a:cs typeface="Arial" charset="0"/>
              </a:rPr>
              <a:t>Клей на основе МС полимеров для эластичного приклеивания </a:t>
            </a:r>
            <a:r>
              <a:rPr lang="ru-RU" altLang="ru-RU" sz="8000" b="1" dirty="0" smtClean="0">
                <a:ea typeface="Microsoft YaHei" pitchFamily="34" charset="-122"/>
                <a:cs typeface="Arial" charset="0"/>
              </a:rPr>
              <a:t>паркета </a:t>
            </a:r>
            <a:r>
              <a:rPr lang="ru-RU" altLang="ru-RU" sz="8000" b="1" dirty="0">
                <a:ea typeface="Microsoft YaHei" pitchFamily="34" charset="-122"/>
                <a:cs typeface="Arial" charset="0"/>
              </a:rPr>
              <a:t>к </a:t>
            </a:r>
            <a:r>
              <a:rPr lang="ru-RU" altLang="ru-RU" sz="8000" b="1" dirty="0" smtClean="0">
                <a:ea typeface="Microsoft YaHei" pitchFamily="34" charset="-122"/>
                <a:cs typeface="Arial" charset="0"/>
              </a:rPr>
              <a:t>основанию</a:t>
            </a:r>
          </a:p>
          <a:p>
            <a:pPr marL="0" indent="0">
              <a:buNone/>
            </a:pPr>
            <a:endParaRPr lang="ru-RU" altLang="ru-RU" sz="2400" b="1" dirty="0">
              <a:ea typeface="Microsoft YaHei" pitchFamily="34" charset="-122"/>
              <a:cs typeface="Arial" charset="0"/>
            </a:endParaRPr>
          </a:p>
          <a:p>
            <a:r>
              <a:rPr lang="ru-RU" sz="7200" b="1" dirty="0" smtClean="0">
                <a:cs typeface="Arial" charset="0"/>
              </a:rPr>
              <a:t>Мозаичный</a:t>
            </a:r>
            <a:r>
              <a:rPr lang="fi-FI" sz="7200" b="1" dirty="0" smtClean="0">
                <a:cs typeface="Arial" charset="0"/>
              </a:rPr>
              <a:t>, </a:t>
            </a:r>
            <a:r>
              <a:rPr lang="ru-RU" sz="7200" b="1" dirty="0" err="1" smtClean="0">
                <a:cs typeface="Arial" charset="0"/>
              </a:rPr>
              <a:t>тонкоштучный</a:t>
            </a:r>
            <a:r>
              <a:rPr lang="fi-FI" sz="7200" b="1" dirty="0" smtClean="0">
                <a:cs typeface="Arial" charset="0"/>
              </a:rPr>
              <a:t>, </a:t>
            </a:r>
            <a:r>
              <a:rPr lang="ru-RU" sz="7200" b="1" dirty="0" smtClean="0">
                <a:cs typeface="Arial" charset="0"/>
              </a:rPr>
              <a:t>штучный</a:t>
            </a:r>
            <a:r>
              <a:rPr lang="fi-FI" sz="7200" b="1" dirty="0" smtClean="0">
                <a:cs typeface="Arial" charset="0"/>
              </a:rPr>
              <a:t>,</a:t>
            </a:r>
            <a:r>
              <a:rPr lang="ru-RU" sz="7200" b="1" dirty="0" smtClean="0">
                <a:cs typeface="Arial" charset="0"/>
              </a:rPr>
              <a:t> вертикальный паркет и </a:t>
            </a:r>
            <a:r>
              <a:rPr lang="fi-FI" sz="7200" b="1" dirty="0" smtClean="0">
                <a:cs typeface="Arial" charset="0"/>
              </a:rPr>
              <a:t> </a:t>
            </a:r>
            <a:r>
              <a:rPr lang="ru-RU" sz="7200" b="1" dirty="0" smtClean="0">
                <a:cs typeface="Arial" charset="0"/>
              </a:rPr>
              <a:t>паркетная доска</a:t>
            </a:r>
            <a:endParaRPr lang="et-EE" sz="7200" b="1" dirty="0" smtClean="0">
              <a:cs typeface="Arial" charset="0"/>
            </a:endParaRPr>
          </a:p>
          <a:p>
            <a:pPr>
              <a:buFontTx/>
              <a:buChar char="•"/>
            </a:pPr>
            <a:r>
              <a:rPr lang="et-EE" sz="7200" b="1" dirty="0" smtClean="0">
                <a:cs typeface="Arial" charset="0"/>
              </a:rPr>
              <a:t>SMP-</a:t>
            </a:r>
            <a:r>
              <a:rPr lang="ru-RU" sz="7200" b="1" dirty="0" smtClean="0">
                <a:cs typeface="Arial" charset="0"/>
              </a:rPr>
              <a:t>связующее</a:t>
            </a:r>
            <a:r>
              <a:rPr lang="et-EE" sz="7200" b="1" dirty="0" smtClean="0">
                <a:cs typeface="Arial" charset="0"/>
              </a:rPr>
              <a:t>, </a:t>
            </a:r>
            <a:r>
              <a:rPr lang="ru-RU" sz="7200" b="1" dirty="0" smtClean="0">
                <a:cs typeface="Arial" charset="0"/>
              </a:rPr>
              <a:t>отвердевает за счет влаги</a:t>
            </a:r>
            <a:endParaRPr lang="en-US" sz="7200" b="1" dirty="0" smtClean="0">
              <a:cs typeface="Arial" charset="0"/>
            </a:endParaRPr>
          </a:p>
          <a:p>
            <a:pPr>
              <a:buFontTx/>
              <a:buChar char="•"/>
            </a:pPr>
            <a:r>
              <a:rPr lang="ru-RU" sz="7200" b="1" dirty="0" smtClean="0">
                <a:cs typeface="Arial" charset="0"/>
              </a:rPr>
              <a:t>Полутвердый</a:t>
            </a:r>
            <a:r>
              <a:rPr lang="en-US" sz="7200" b="1" dirty="0" smtClean="0">
                <a:cs typeface="Arial" charset="0"/>
              </a:rPr>
              <a:t> </a:t>
            </a:r>
            <a:r>
              <a:rPr lang="ru-RU" sz="7200" b="1" dirty="0" smtClean="0">
                <a:cs typeface="Arial" charset="0"/>
              </a:rPr>
              <a:t>клеевой шов </a:t>
            </a:r>
            <a:r>
              <a:rPr lang="et-EE" sz="7200" b="1" dirty="0" smtClean="0">
                <a:cs typeface="Arial" charset="0"/>
              </a:rPr>
              <a:t>(Iso </a:t>
            </a:r>
            <a:r>
              <a:rPr lang="et-EE" sz="7200" b="1" dirty="0">
                <a:cs typeface="Arial" charset="0"/>
              </a:rPr>
              <a:t>17178)  </a:t>
            </a:r>
            <a:endParaRPr lang="et-EE" sz="7200" b="1" dirty="0" smtClean="0">
              <a:cs typeface="Arial" charset="0"/>
            </a:endParaRPr>
          </a:p>
          <a:p>
            <a:pPr>
              <a:buFontTx/>
              <a:buChar char="•"/>
            </a:pPr>
            <a:r>
              <a:rPr lang="ru-RU" sz="7200" b="1" dirty="0" smtClean="0">
                <a:cs typeface="Arial" charset="0"/>
              </a:rPr>
              <a:t>Не содержит воды и растворителей</a:t>
            </a:r>
            <a:endParaRPr lang="et-EE" sz="7200" b="1" dirty="0" smtClean="0">
              <a:cs typeface="Arial" charset="0"/>
            </a:endParaRPr>
          </a:p>
          <a:p>
            <a:pPr>
              <a:buFontTx/>
              <a:buChar char="•"/>
            </a:pPr>
            <a:r>
              <a:rPr lang="ru-RU" sz="7200" b="1" dirty="0" smtClean="0">
                <a:cs typeface="Arial" charset="0"/>
              </a:rPr>
              <a:t>Подходит для полов с обогревом</a:t>
            </a:r>
            <a:endParaRPr lang="et-EE" sz="7200" b="1" dirty="0" smtClean="0">
              <a:cs typeface="Arial" charset="0"/>
            </a:endParaRPr>
          </a:p>
          <a:p>
            <a:pPr>
              <a:buFontTx/>
              <a:buChar char="•"/>
            </a:pPr>
            <a:r>
              <a:rPr lang="ru-RU" sz="7200" b="1" dirty="0" smtClean="0">
                <a:cs typeface="Arial" charset="0"/>
              </a:rPr>
              <a:t>Сохраняет форму зуба шпателя</a:t>
            </a:r>
            <a:r>
              <a:rPr lang="fi-FI" sz="7200" b="1" dirty="0" smtClean="0">
                <a:cs typeface="Arial" charset="0"/>
              </a:rPr>
              <a:t>, </a:t>
            </a:r>
            <a:r>
              <a:rPr lang="ru-RU" sz="7200" b="1" dirty="0" smtClean="0">
                <a:cs typeface="Arial" charset="0"/>
              </a:rPr>
              <a:t>во время установки </a:t>
            </a:r>
          </a:p>
          <a:p>
            <a:pPr marL="0" indent="0">
              <a:buNone/>
            </a:pPr>
            <a:r>
              <a:rPr lang="ru-RU" sz="7200" b="1" dirty="0">
                <a:cs typeface="Arial" charset="0"/>
              </a:rPr>
              <a:t> </a:t>
            </a:r>
            <a:r>
              <a:rPr lang="ru-RU" sz="7200" b="1" dirty="0" smtClean="0">
                <a:cs typeface="Arial" charset="0"/>
              </a:rPr>
              <a:t>     можно осуществлять небольшие заполнения</a:t>
            </a:r>
            <a:endParaRPr lang="et-EE" sz="7200" b="1" dirty="0" smtClean="0">
              <a:cs typeface="Arial" charset="0"/>
            </a:endParaRPr>
          </a:p>
          <a:p>
            <a:pPr>
              <a:buFontTx/>
              <a:buChar char="•"/>
            </a:pPr>
            <a:r>
              <a:rPr lang="ru-RU" sz="7200" b="1" dirty="0" smtClean="0">
                <a:cs typeface="Arial" charset="0"/>
              </a:rPr>
              <a:t>Открытая выдержка </a:t>
            </a:r>
            <a:r>
              <a:rPr lang="ru-RU" sz="7200" b="1" dirty="0" err="1" smtClean="0">
                <a:cs typeface="Arial" charset="0"/>
              </a:rPr>
              <a:t>ок</a:t>
            </a:r>
            <a:r>
              <a:rPr lang="ru-RU" sz="7200" b="1" dirty="0" smtClean="0">
                <a:cs typeface="Arial" charset="0"/>
              </a:rPr>
              <a:t>. </a:t>
            </a:r>
            <a:r>
              <a:rPr lang="et-EE" sz="7200" b="1" dirty="0" smtClean="0">
                <a:cs typeface="Arial" charset="0"/>
              </a:rPr>
              <a:t>30...50 </a:t>
            </a:r>
            <a:r>
              <a:rPr lang="ru-RU" sz="7200" b="1" dirty="0" smtClean="0">
                <a:cs typeface="Arial" charset="0"/>
              </a:rPr>
              <a:t>мин</a:t>
            </a:r>
            <a:endParaRPr lang="et-EE" sz="7200" b="1" dirty="0" smtClean="0">
              <a:cs typeface="Arial" charset="0"/>
            </a:endParaRPr>
          </a:p>
          <a:p>
            <a:pPr>
              <a:buFontTx/>
              <a:buChar char="•"/>
            </a:pPr>
            <a:r>
              <a:rPr lang="ru-RU" sz="7200" b="1" dirty="0" smtClean="0">
                <a:cs typeface="Arial" charset="0"/>
              </a:rPr>
              <a:t>Расход </a:t>
            </a:r>
            <a:r>
              <a:rPr lang="ru-RU" sz="7200" b="1" dirty="0" err="1" smtClean="0">
                <a:cs typeface="Arial" charset="0"/>
              </a:rPr>
              <a:t>ок</a:t>
            </a:r>
            <a:r>
              <a:rPr lang="ru-RU" sz="7200" b="1" dirty="0" smtClean="0">
                <a:cs typeface="Arial" charset="0"/>
              </a:rPr>
              <a:t>.</a:t>
            </a:r>
            <a:r>
              <a:rPr lang="et-EE" sz="7200" b="1" dirty="0" smtClean="0">
                <a:cs typeface="Arial" charset="0"/>
              </a:rPr>
              <a:t> 1 </a:t>
            </a:r>
            <a:r>
              <a:rPr lang="ru-RU" sz="7200" b="1" dirty="0" smtClean="0">
                <a:cs typeface="Arial" charset="0"/>
              </a:rPr>
              <a:t>кг</a:t>
            </a:r>
            <a:r>
              <a:rPr lang="et-EE" sz="7200" b="1" dirty="0" smtClean="0">
                <a:cs typeface="Arial" charset="0"/>
              </a:rPr>
              <a:t>/</a:t>
            </a:r>
            <a:r>
              <a:rPr lang="ru-RU" sz="7200" b="1" dirty="0" smtClean="0">
                <a:cs typeface="Arial" charset="0"/>
              </a:rPr>
              <a:t>м</a:t>
            </a:r>
            <a:r>
              <a:rPr lang="et-EE" sz="7200" b="1" baseline="30000" dirty="0" smtClean="0">
                <a:cs typeface="Arial" charset="0"/>
              </a:rPr>
              <a:t>2</a:t>
            </a:r>
            <a:r>
              <a:rPr lang="et-EE" sz="7200" b="1" dirty="0" smtClean="0">
                <a:cs typeface="Arial" charset="0"/>
              </a:rPr>
              <a:t> (</a:t>
            </a:r>
            <a:r>
              <a:rPr lang="ru-RU" sz="7200" b="1" dirty="0" err="1" smtClean="0">
                <a:cs typeface="Arial" charset="0"/>
              </a:rPr>
              <a:t>ок</a:t>
            </a:r>
            <a:r>
              <a:rPr lang="ru-RU" sz="7200" b="1" dirty="0" smtClean="0">
                <a:cs typeface="Arial" charset="0"/>
              </a:rPr>
              <a:t>.</a:t>
            </a:r>
            <a:r>
              <a:rPr lang="et-EE" sz="7200" b="1" dirty="0" smtClean="0">
                <a:cs typeface="Arial" charset="0"/>
              </a:rPr>
              <a:t> 0,6 </a:t>
            </a:r>
            <a:r>
              <a:rPr lang="ru-RU" sz="7200" b="1" dirty="0" smtClean="0">
                <a:cs typeface="Arial" charset="0"/>
              </a:rPr>
              <a:t>л</a:t>
            </a:r>
            <a:r>
              <a:rPr lang="et-EE" sz="7200" b="1" dirty="0" smtClean="0">
                <a:cs typeface="Arial" charset="0"/>
              </a:rPr>
              <a:t>) </a:t>
            </a:r>
            <a:r>
              <a:rPr lang="fi-FI" sz="7200" b="1" dirty="0" smtClean="0">
                <a:cs typeface="Arial" charset="0"/>
              </a:rPr>
              <a:t>/</a:t>
            </a:r>
            <a:r>
              <a:rPr lang="et-EE" sz="7200" b="1" dirty="0" smtClean="0">
                <a:cs typeface="Arial" charset="0"/>
              </a:rPr>
              <a:t> </a:t>
            </a:r>
            <a:r>
              <a:rPr lang="ru-RU" sz="7200" b="1" dirty="0" smtClean="0">
                <a:cs typeface="Arial" charset="0"/>
              </a:rPr>
              <a:t>зубчатость</a:t>
            </a:r>
            <a:r>
              <a:rPr lang="et-EE" sz="7200" b="1" dirty="0" smtClean="0">
                <a:cs typeface="Arial" charset="0"/>
              </a:rPr>
              <a:t>B10</a:t>
            </a:r>
          </a:p>
          <a:p>
            <a:pPr>
              <a:buFontTx/>
              <a:buChar char="•"/>
            </a:pPr>
            <a:r>
              <a:rPr lang="ru-RU" sz="7200" b="1" dirty="0" smtClean="0">
                <a:cs typeface="Arial" charset="0"/>
              </a:rPr>
              <a:t>Шлифование через </a:t>
            </a:r>
            <a:r>
              <a:rPr lang="et-EE" sz="7200" b="1" dirty="0" smtClean="0">
                <a:cs typeface="Arial" charset="0"/>
              </a:rPr>
              <a:t>24..48 </a:t>
            </a:r>
            <a:r>
              <a:rPr lang="ru-RU" sz="7200" b="1" dirty="0" smtClean="0">
                <a:cs typeface="Arial" charset="0"/>
              </a:rPr>
              <a:t>часов</a:t>
            </a:r>
            <a:endParaRPr lang="et-EE" sz="7200" b="1" dirty="0" smtClean="0">
              <a:cs typeface="Arial" charset="0"/>
            </a:endParaRPr>
          </a:p>
          <a:p>
            <a:pPr>
              <a:buFontTx/>
              <a:buChar char="•"/>
            </a:pPr>
            <a:r>
              <a:rPr lang="ru-RU" sz="7200" b="1" dirty="0" smtClean="0">
                <a:cs typeface="Arial" charset="0"/>
              </a:rPr>
              <a:t>Не требует грунтования</a:t>
            </a:r>
            <a:endParaRPr lang="et-EE" sz="7200" b="1" dirty="0" smtClean="0">
              <a:cs typeface="Arial" charset="0"/>
            </a:endParaRPr>
          </a:p>
          <a:p>
            <a:pPr>
              <a:buFontTx/>
              <a:buChar char="•"/>
            </a:pPr>
            <a:r>
              <a:rPr lang="ru-RU" sz="7200" b="1" dirty="0" smtClean="0">
                <a:cs typeface="Arial" charset="0"/>
              </a:rPr>
              <a:t>Срок хранения</a:t>
            </a:r>
            <a:r>
              <a:rPr lang="et-EE" sz="7200" b="1" dirty="0" smtClean="0">
                <a:cs typeface="Arial" charset="0"/>
              </a:rPr>
              <a:t>: 6 </a:t>
            </a:r>
            <a:r>
              <a:rPr lang="ru-RU" sz="7200" b="1" dirty="0" smtClean="0">
                <a:cs typeface="Arial" charset="0"/>
              </a:rPr>
              <a:t>месяцев</a:t>
            </a:r>
            <a:r>
              <a:rPr lang="et-EE" sz="7200" b="1" dirty="0" smtClean="0">
                <a:cs typeface="Arial" charset="0"/>
              </a:rPr>
              <a:t> </a:t>
            </a:r>
            <a:endParaRPr lang="et-EE" sz="7200" b="1" dirty="0">
              <a:cs typeface="Arial" charset="0"/>
            </a:endParaRPr>
          </a:p>
          <a:p>
            <a:pPr>
              <a:buFontTx/>
              <a:buChar char="•"/>
            </a:pPr>
            <a:r>
              <a:rPr lang="et-EE" sz="7200" b="1" dirty="0" smtClean="0">
                <a:cs typeface="Arial" charset="0"/>
              </a:rPr>
              <a:t>M1</a:t>
            </a:r>
            <a:endParaRPr lang="ru-RU" sz="7200" b="1" dirty="0" smtClean="0">
              <a:cs typeface="Arial" charset="0"/>
            </a:endParaRPr>
          </a:p>
          <a:p>
            <a:pPr>
              <a:buFontTx/>
              <a:buChar char="•"/>
            </a:pPr>
            <a:endParaRPr lang="ru-RU" sz="2100" b="1" dirty="0" smtClean="0">
              <a:cs typeface="Arial" charset="0"/>
            </a:endParaRPr>
          </a:p>
          <a:p>
            <a:pPr marL="0" indent="0">
              <a:buNone/>
            </a:pPr>
            <a:r>
              <a:rPr lang="ru-RU" sz="8000" b="1" dirty="0" smtClean="0">
                <a:cs typeface="Arial" charset="0"/>
              </a:rPr>
              <a:t>Упаковка</a:t>
            </a:r>
            <a:r>
              <a:rPr lang="et-EE" sz="8000" b="1" dirty="0" smtClean="0">
                <a:cs typeface="Arial" charset="0"/>
              </a:rPr>
              <a:t>: </a:t>
            </a:r>
            <a:r>
              <a:rPr lang="et-EE" sz="8000" b="1" dirty="0">
                <a:cs typeface="Arial" charset="0"/>
              </a:rPr>
              <a:t>17 </a:t>
            </a:r>
            <a:r>
              <a:rPr lang="ru-RU" sz="8000" b="1" dirty="0">
                <a:cs typeface="Arial" charset="0"/>
              </a:rPr>
              <a:t>кг</a:t>
            </a:r>
            <a:r>
              <a:rPr lang="et-EE" sz="8000" b="1" dirty="0">
                <a:cs typeface="Arial" charset="0"/>
              </a:rPr>
              <a:t>/ 10 </a:t>
            </a:r>
            <a:r>
              <a:rPr lang="ru-RU" sz="8000" b="1" dirty="0">
                <a:cs typeface="Arial" charset="0"/>
              </a:rPr>
              <a:t>л</a:t>
            </a:r>
            <a:endParaRPr lang="et-EE" sz="8000" b="1" dirty="0">
              <a:cs typeface="Arial" charset="0"/>
            </a:endParaRPr>
          </a:p>
          <a:p>
            <a:pPr>
              <a:buFontTx/>
              <a:buChar char="•"/>
            </a:pPr>
            <a:endParaRPr lang="et-EE" sz="2100" b="1" dirty="0" smtClean="0">
              <a:cs typeface="Arial" charset="0"/>
            </a:endParaRPr>
          </a:p>
          <a:p>
            <a:pPr>
              <a:buFontTx/>
              <a:buChar char="•"/>
            </a:pPr>
            <a:endParaRPr lang="fi-FI" dirty="0">
              <a:cs typeface="Arial" charset="0"/>
            </a:endParaRP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3483488625"/>
              </p:ext>
            </p:extLst>
          </p:nvPr>
        </p:nvGraphicFramePr>
        <p:xfrm>
          <a:off x="7308304" y="260648"/>
          <a:ext cx="1224136" cy="11521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C:\Users\luhma\Downloads\MS Silex 10l_preview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6605" y="4145280"/>
            <a:ext cx="3407395" cy="2268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kstiruutu 5"/>
          <p:cNvSpPr txBox="1"/>
          <p:nvPr/>
        </p:nvSpPr>
        <p:spPr>
          <a:xfrm rot="20387865" flipH="1">
            <a:off x="4319747" y="4733496"/>
            <a:ext cx="28337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accent5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СОХРАНЯЕТ </a:t>
            </a:r>
          </a:p>
          <a:p>
            <a:r>
              <a:rPr lang="ru-RU" b="1" dirty="0" smtClean="0">
                <a:solidFill>
                  <a:schemeClr val="accent5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ЗУБЧАТОСТЬ</a:t>
            </a:r>
            <a:endParaRPr lang="fi-FI" b="1" dirty="0">
              <a:solidFill>
                <a:schemeClr val="accent5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11" descr="Avainlippu_Hsalmi_con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5401" y="2832101"/>
            <a:ext cx="821846" cy="730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51774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fi-FI" sz="3600" dirty="0" smtClean="0">
                <a:solidFill>
                  <a:schemeClr val="tx1"/>
                </a:solidFill>
              </a:rPr>
              <a:t/>
            </a:r>
            <a:br>
              <a:rPr lang="ru-RU" altLang="fi-FI" sz="3600" dirty="0" smtClean="0">
                <a:solidFill>
                  <a:schemeClr val="tx1"/>
                </a:solidFill>
              </a:rPr>
            </a:br>
            <a:r>
              <a:rPr lang="ru-RU" altLang="fi-FI" sz="3600" dirty="0">
                <a:solidFill>
                  <a:schemeClr val="tx1"/>
                </a:solidFill>
              </a:rPr>
              <a:t/>
            </a:r>
            <a:br>
              <a:rPr lang="ru-RU" altLang="fi-FI" sz="3600" dirty="0">
                <a:solidFill>
                  <a:schemeClr val="tx1"/>
                </a:solidFill>
              </a:rPr>
            </a:br>
            <a:r>
              <a:rPr lang="ru-RU" altLang="fi-FI" sz="3600" dirty="0" smtClean="0">
                <a:solidFill>
                  <a:schemeClr val="tx1"/>
                </a:solidFill>
              </a:rPr>
              <a:t/>
            </a:r>
            <a:br>
              <a:rPr lang="ru-RU" altLang="fi-FI" sz="3600" dirty="0" smtClean="0">
                <a:solidFill>
                  <a:schemeClr val="tx1"/>
                </a:solidFill>
              </a:rPr>
            </a:br>
            <a:r>
              <a:rPr lang="ru-RU" altLang="fi-FI" sz="3600" dirty="0">
                <a:solidFill>
                  <a:schemeClr val="tx1"/>
                </a:solidFill>
              </a:rPr>
              <a:t/>
            </a:r>
            <a:br>
              <a:rPr lang="ru-RU" altLang="fi-FI" sz="3600" dirty="0">
                <a:solidFill>
                  <a:schemeClr val="tx1"/>
                </a:solidFill>
              </a:rPr>
            </a:br>
            <a:r>
              <a:rPr lang="ru-RU" altLang="fi-FI" sz="3600" dirty="0" smtClean="0">
                <a:solidFill>
                  <a:schemeClr val="tx1"/>
                </a:solidFill>
              </a:rPr>
              <a:t/>
            </a:r>
            <a:br>
              <a:rPr lang="ru-RU" altLang="fi-FI" sz="3600" dirty="0" smtClean="0">
                <a:solidFill>
                  <a:schemeClr val="tx1"/>
                </a:solidFill>
              </a:rPr>
            </a:br>
            <a:r>
              <a:rPr lang="ru-RU" altLang="fi-FI" sz="3600" dirty="0">
                <a:solidFill>
                  <a:schemeClr val="tx1"/>
                </a:solidFill>
              </a:rPr>
              <a:t/>
            </a:r>
            <a:br>
              <a:rPr lang="ru-RU" altLang="fi-FI" sz="3600" dirty="0">
                <a:solidFill>
                  <a:schemeClr val="tx1"/>
                </a:solidFill>
              </a:rPr>
            </a:br>
            <a:r>
              <a:rPr lang="ru-RU" altLang="fi-FI" sz="3600" dirty="0" smtClean="0">
                <a:solidFill>
                  <a:schemeClr val="tx1"/>
                </a:solidFill>
              </a:rPr>
              <a:t/>
            </a:r>
            <a:br>
              <a:rPr lang="ru-RU" altLang="fi-FI" sz="3600" dirty="0" smtClean="0">
                <a:solidFill>
                  <a:schemeClr val="tx1"/>
                </a:solidFill>
              </a:rPr>
            </a:br>
            <a:r>
              <a:rPr lang="ru-RU" altLang="fi-FI" sz="3600" dirty="0">
                <a:solidFill>
                  <a:schemeClr val="tx1"/>
                </a:solidFill>
              </a:rPr>
              <a:t/>
            </a:r>
            <a:br>
              <a:rPr lang="ru-RU" altLang="fi-FI" sz="3600" dirty="0">
                <a:solidFill>
                  <a:schemeClr val="tx1"/>
                </a:solidFill>
              </a:rPr>
            </a:br>
            <a:r>
              <a:rPr lang="ru-RU" altLang="fi-FI" sz="3600" dirty="0" smtClean="0">
                <a:solidFill>
                  <a:schemeClr val="tx1"/>
                </a:solidFill>
              </a:rPr>
              <a:t/>
            </a:r>
            <a:br>
              <a:rPr lang="ru-RU" altLang="fi-FI" sz="3600" dirty="0" smtClean="0">
                <a:solidFill>
                  <a:schemeClr val="tx1"/>
                </a:solidFill>
              </a:rPr>
            </a:br>
            <a:r>
              <a:rPr lang="ru-RU" altLang="fi-FI" sz="3600" dirty="0">
                <a:solidFill>
                  <a:schemeClr val="tx1"/>
                </a:solidFill>
              </a:rPr>
              <a:t/>
            </a:r>
            <a:br>
              <a:rPr lang="ru-RU" altLang="fi-FI" sz="3600" dirty="0">
                <a:solidFill>
                  <a:schemeClr val="tx1"/>
                </a:solidFill>
              </a:rPr>
            </a:br>
            <a:r>
              <a:rPr lang="ru-RU" altLang="fi-FI" sz="3600" dirty="0" smtClean="0">
                <a:solidFill>
                  <a:schemeClr val="tx1"/>
                </a:solidFill>
              </a:rPr>
              <a:t/>
            </a:r>
            <a:br>
              <a:rPr lang="ru-RU" altLang="fi-FI" sz="3600" dirty="0" smtClean="0">
                <a:solidFill>
                  <a:schemeClr val="tx1"/>
                </a:solidFill>
              </a:rPr>
            </a:br>
            <a:r>
              <a:rPr lang="ru-RU" altLang="fi-FI" sz="3600" dirty="0">
                <a:solidFill>
                  <a:schemeClr val="tx1"/>
                </a:solidFill>
              </a:rPr>
              <a:t/>
            </a:r>
            <a:br>
              <a:rPr lang="ru-RU" altLang="fi-FI" sz="3600" dirty="0">
                <a:solidFill>
                  <a:schemeClr val="tx1"/>
                </a:solidFill>
              </a:rPr>
            </a:br>
            <a:r>
              <a:rPr lang="ru-RU" altLang="fi-FI" sz="3600" dirty="0" smtClean="0">
                <a:solidFill>
                  <a:schemeClr val="tx1"/>
                </a:solidFill>
              </a:rPr>
              <a:t/>
            </a:r>
            <a:br>
              <a:rPr lang="ru-RU" altLang="fi-FI" sz="3600" dirty="0" smtClean="0">
                <a:solidFill>
                  <a:schemeClr val="tx1"/>
                </a:solidFill>
              </a:rPr>
            </a:br>
            <a:r>
              <a:rPr lang="ru-RU" altLang="fi-FI" sz="3600" dirty="0">
                <a:solidFill>
                  <a:schemeClr val="tx1"/>
                </a:solidFill>
              </a:rPr>
              <a:t/>
            </a:r>
            <a:br>
              <a:rPr lang="ru-RU" altLang="fi-FI" sz="3600" dirty="0">
                <a:solidFill>
                  <a:schemeClr val="tx1"/>
                </a:solidFill>
              </a:rPr>
            </a:br>
            <a:r>
              <a:rPr lang="ru-RU" altLang="fi-FI" sz="3600" dirty="0" smtClean="0">
                <a:solidFill>
                  <a:schemeClr val="tx1"/>
                </a:solidFill>
              </a:rPr>
              <a:t/>
            </a:r>
            <a:br>
              <a:rPr lang="ru-RU" altLang="fi-FI" sz="3600" dirty="0" smtClean="0">
                <a:solidFill>
                  <a:schemeClr val="tx1"/>
                </a:solidFill>
              </a:rPr>
            </a:br>
            <a:r>
              <a:rPr lang="ru-RU" altLang="fi-FI" sz="3600" dirty="0">
                <a:solidFill>
                  <a:schemeClr val="tx1"/>
                </a:solidFill>
              </a:rPr>
              <a:t/>
            </a:r>
            <a:br>
              <a:rPr lang="ru-RU" altLang="fi-FI" sz="3600" dirty="0">
                <a:solidFill>
                  <a:schemeClr val="tx1"/>
                </a:solidFill>
              </a:rPr>
            </a:br>
            <a:r>
              <a:rPr lang="fi-FI" altLang="fi-FI" sz="3600" dirty="0" smtClean="0">
                <a:solidFill>
                  <a:schemeClr val="tx1"/>
                </a:solidFill>
              </a:rPr>
              <a:t>PU 1000 ECO Primer	</a:t>
            </a:r>
            <a:r>
              <a:rPr lang="fi-FI" altLang="fi-FI" dirty="0" smtClean="0"/>
              <a:t>		</a:t>
            </a:r>
          </a:p>
        </p:txBody>
      </p:sp>
      <p:sp>
        <p:nvSpPr>
          <p:cNvPr id="44035" name="Rectangle 3"/>
          <p:cNvSpPr>
            <a:spLocks noChangeArrowheads="1"/>
          </p:cNvSpPr>
          <p:nvPr/>
        </p:nvSpPr>
        <p:spPr bwMode="auto">
          <a:xfrm>
            <a:off x="179388" y="1341438"/>
            <a:ext cx="8856662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endParaRPr lang="en-US" sz="1800" dirty="0"/>
          </a:p>
          <a:p>
            <a:r>
              <a:rPr lang="ru-RU" sz="1800" dirty="0"/>
              <a:t> </a:t>
            </a:r>
            <a:r>
              <a:rPr lang="ru-RU" sz="1800" dirty="0" smtClean="0"/>
              <a:t>     </a:t>
            </a:r>
            <a:r>
              <a:rPr lang="ru-RU" sz="2000" b="1" dirty="0" smtClean="0">
                <a:latin typeface="+mj-lt"/>
              </a:rPr>
              <a:t>грунтовка </a:t>
            </a:r>
            <a:r>
              <a:rPr lang="ru-RU" sz="2000" b="1" dirty="0">
                <a:latin typeface="+mj-lt"/>
              </a:rPr>
              <a:t>для обработки </a:t>
            </a:r>
            <a:r>
              <a:rPr lang="ru-RU" sz="2000" b="1" dirty="0" smtClean="0">
                <a:latin typeface="+mj-lt"/>
              </a:rPr>
              <a:t> </a:t>
            </a:r>
            <a:r>
              <a:rPr lang="ru-RU" sz="2000" b="1" dirty="0">
                <a:latin typeface="+mj-lt"/>
              </a:rPr>
              <a:t>бетонных и выровненных растворами оснований до приклеивания паркета с использованием безводных паркетных клеев производства Киилто </a:t>
            </a:r>
            <a:endParaRPr lang="ru-RU" sz="2000" b="1" dirty="0" smtClean="0">
              <a:latin typeface="+mj-lt"/>
            </a:endParaRPr>
          </a:p>
          <a:p>
            <a:endParaRPr lang="ru-RU" sz="2000" b="1" dirty="0" smtClean="0">
              <a:latin typeface="+mj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altLang="fi-FI" sz="1800" b="1" dirty="0" smtClean="0">
                <a:latin typeface="Arial" charset="0"/>
                <a:sym typeface="Marlett" pitchFamily="2" charset="2"/>
              </a:rPr>
              <a:t>синтетическая реактивная полиуретановая смола</a:t>
            </a:r>
            <a:r>
              <a:rPr lang="fi-FI" altLang="fi-FI" sz="1800" b="1" dirty="0" smtClean="0">
                <a:latin typeface="Arial" charset="0"/>
                <a:sym typeface="Marlett" pitchFamily="2" charset="2"/>
              </a:rPr>
              <a:t>, </a:t>
            </a:r>
            <a:r>
              <a:rPr lang="ru-RU" altLang="fi-FI" sz="1800" b="1" dirty="0" smtClean="0">
                <a:latin typeface="Arial" charset="0"/>
                <a:sym typeface="Marlett" pitchFamily="2" charset="2"/>
              </a:rPr>
              <a:t>сухое вещество </a:t>
            </a:r>
            <a:r>
              <a:rPr lang="fi-FI" altLang="fi-FI" sz="1800" b="1" dirty="0" smtClean="0">
                <a:latin typeface="Arial" charset="0"/>
                <a:sym typeface="Marlett" pitchFamily="2" charset="2"/>
              </a:rPr>
              <a:t>100% </a:t>
            </a:r>
            <a:endParaRPr lang="ru-RU" altLang="fi-FI" sz="1800" b="1" dirty="0" smtClean="0">
              <a:latin typeface="Arial" charset="0"/>
              <a:sym typeface="Marlett" pitchFamily="2" charset="2"/>
            </a:endParaRPr>
          </a:p>
          <a:p>
            <a:pPr algn="l" eaLnBrk="1" hangingPunct="1">
              <a:spcBef>
                <a:spcPct val="20000"/>
              </a:spcBef>
              <a:buFontTx/>
              <a:buChar char="•"/>
              <a:defRPr/>
            </a:pPr>
            <a:r>
              <a:rPr lang="ru-RU" altLang="fi-FI" sz="1800" b="1" dirty="0">
                <a:latin typeface="Arial" charset="0"/>
                <a:sym typeface="Marlett" pitchFamily="2" charset="2"/>
              </a:rPr>
              <a:t>п</a:t>
            </a:r>
            <a:r>
              <a:rPr lang="ru-RU" altLang="fi-FI" sz="1800" b="1" dirty="0" smtClean="0">
                <a:latin typeface="Arial" charset="0"/>
                <a:sym typeface="Marlett" pitchFamily="2" charset="2"/>
              </a:rPr>
              <a:t>риклеивание паркета не раньше чем через </a:t>
            </a:r>
            <a:r>
              <a:rPr lang="fi-FI" altLang="fi-FI" sz="1800" b="1" dirty="0" smtClean="0">
                <a:latin typeface="Arial" charset="0"/>
                <a:sym typeface="Marlett" pitchFamily="2" charset="2"/>
              </a:rPr>
              <a:t>2</a:t>
            </a:r>
            <a:r>
              <a:rPr lang="ru-RU" altLang="fi-FI" sz="1800" b="1" dirty="0" smtClean="0">
                <a:latin typeface="Arial" charset="0"/>
                <a:sym typeface="Marlett" pitchFamily="2" charset="2"/>
              </a:rPr>
              <a:t> часа </a:t>
            </a:r>
            <a:r>
              <a:rPr lang="fi-FI" altLang="fi-FI" sz="1800" b="1" dirty="0" smtClean="0">
                <a:latin typeface="Arial" charset="0"/>
                <a:sym typeface="Marlett" pitchFamily="2" charset="2"/>
              </a:rPr>
              <a:t> </a:t>
            </a:r>
            <a:r>
              <a:rPr lang="ru-RU" altLang="fi-FI" sz="1800" b="1" dirty="0" smtClean="0">
                <a:latin typeface="Arial" charset="0"/>
                <a:sym typeface="Marlett" pitchFamily="2" charset="2"/>
              </a:rPr>
              <a:t>и не позднее, чем через 24 часа после нанесения</a:t>
            </a:r>
            <a:endParaRPr lang="fi-FI" altLang="fi-FI" sz="1800" b="1" dirty="0" smtClean="0">
              <a:latin typeface="Arial" charset="0"/>
              <a:sym typeface="Marlett" pitchFamily="2" charset="2"/>
            </a:endParaRPr>
          </a:p>
          <a:p>
            <a:pPr algn="l" eaLnBrk="1" hangingPunct="1">
              <a:spcBef>
                <a:spcPct val="20000"/>
              </a:spcBef>
              <a:buFontTx/>
              <a:buChar char="•"/>
              <a:defRPr/>
            </a:pPr>
            <a:r>
              <a:rPr lang="ru-RU" altLang="fi-FI" sz="1800" b="1" dirty="0">
                <a:latin typeface="Arial" charset="0"/>
                <a:sym typeface="Marlett" pitchFamily="2" charset="2"/>
              </a:rPr>
              <a:t>п</a:t>
            </a:r>
            <a:r>
              <a:rPr lang="ru-RU" altLang="fi-FI" sz="1800" b="1" dirty="0" smtClean="0">
                <a:latin typeface="Arial" charset="0"/>
                <a:sym typeface="Marlett" pitchFamily="2" charset="2"/>
              </a:rPr>
              <a:t>лотность </a:t>
            </a:r>
            <a:r>
              <a:rPr lang="fi-FI" altLang="fi-FI" sz="1800" b="1" dirty="0" smtClean="0">
                <a:latin typeface="Arial" charset="0"/>
                <a:sym typeface="Marlett" pitchFamily="2" charset="2"/>
              </a:rPr>
              <a:t>1,2 </a:t>
            </a:r>
            <a:r>
              <a:rPr lang="ru-RU" altLang="fi-FI" sz="1800" b="1" dirty="0" smtClean="0">
                <a:latin typeface="Arial" charset="0"/>
                <a:sym typeface="Marlett" pitchFamily="2" charset="2"/>
              </a:rPr>
              <a:t>кг</a:t>
            </a:r>
            <a:r>
              <a:rPr lang="fi-FI" altLang="fi-FI" sz="1800" b="1" dirty="0" smtClean="0">
                <a:latin typeface="Arial" charset="0"/>
                <a:sym typeface="Marlett" pitchFamily="2" charset="2"/>
              </a:rPr>
              <a:t>/</a:t>
            </a:r>
            <a:r>
              <a:rPr lang="ru-RU" altLang="fi-FI" sz="1800" b="1" dirty="0" smtClean="0">
                <a:latin typeface="Arial" charset="0"/>
                <a:sym typeface="Marlett" pitchFamily="2" charset="2"/>
              </a:rPr>
              <a:t>л</a:t>
            </a:r>
            <a:endParaRPr lang="fi-FI" altLang="fi-FI" sz="1800" b="1" dirty="0" smtClean="0">
              <a:latin typeface="Arial" charset="0"/>
              <a:sym typeface="Marlett" pitchFamily="2" charset="2"/>
            </a:endParaRPr>
          </a:p>
          <a:p>
            <a:pPr algn="l" eaLnBrk="1" hangingPunct="1">
              <a:spcBef>
                <a:spcPct val="20000"/>
              </a:spcBef>
              <a:buFontTx/>
              <a:buChar char="•"/>
              <a:defRPr/>
            </a:pPr>
            <a:r>
              <a:rPr lang="ru-RU" altLang="fi-FI" sz="1800" b="1" dirty="0">
                <a:latin typeface="Arial" charset="0"/>
                <a:sym typeface="Marlett" pitchFamily="2" charset="2"/>
              </a:rPr>
              <a:t>в</a:t>
            </a:r>
            <a:r>
              <a:rPr lang="ru-RU" altLang="fi-FI" sz="1800" b="1" dirty="0" smtClean="0">
                <a:latin typeface="Arial" charset="0"/>
                <a:sym typeface="Marlett" pitchFamily="2" charset="2"/>
              </a:rPr>
              <a:t>лажность бетона </a:t>
            </a:r>
            <a:r>
              <a:rPr lang="fi-FI" altLang="fi-FI" sz="1800" b="1" dirty="0" smtClean="0">
                <a:latin typeface="Arial" charset="0"/>
                <a:sym typeface="Marlett" pitchFamily="2" charset="2"/>
              </a:rPr>
              <a:t> &lt; 3,0 W% </a:t>
            </a:r>
            <a:r>
              <a:rPr lang="ru-RU" altLang="fi-FI" sz="1800" b="1" dirty="0" smtClean="0">
                <a:latin typeface="Arial" charset="0"/>
                <a:sym typeface="Marlett" pitchFamily="2" charset="2"/>
              </a:rPr>
              <a:t>или</a:t>
            </a:r>
            <a:r>
              <a:rPr lang="fi-FI" altLang="fi-FI" sz="1800" b="1" dirty="0" smtClean="0">
                <a:latin typeface="Arial" charset="0"/>
                <a:sym typeface="Marlett" pitchFamily="2" charset="2"/>
              </a:rPr>
              <a:t> 80 RH %</a:t>
            </a:r>
          </a:p>
          <a:p>
            <a:pPr algn="l" eaLnBrk="1" hangingPunct="1">
              <a:spcBef>
                <a:spcPct val="20000"/>
              </a:spcBef>
              <a:buFontTx/>
              <a:buChar char="•"/>
              <a:defRPr/>
            </a:pPr>
            <a:r>
              <a:rPr lang="ru-RU" altLang="fi-FI" sz="1800" b="1" dirty="0">
                <a:latin typeface="Arial" charset="0"/>
                <a:sym typeface="Marlett" pitchFamily="2" charset="2"/>
              </a:rPr>
              <a:t>р</a:t>
            </a:r>
            <a:r>
              <a:rPr lang="ru-RU" altLang="fi-FI" sz="1800" b="1" dirty="0" smtClean="0">
                <a:latin typeface="Arial" charset="0"/>
                <a:sym typeface="Marlett" pitchFamily="2" charset="2"/>
              </a:rPr>
              <a:t>азбавление </a:t>
            </a:r>
            <a:r>
              <a:rPr lang="fi-FI" altLang="fi-FI" sz="1800" b="1" dirty="0" smtClean="0">
                <a:latin typeface="Arial" charset="0"/>
                <a:sym typeface="Marlett" pitchFamily="2" charset="2"/>
              </a:rPr>
              <a:t>Kesto ohenne 7</a:t>
            </a:r>
          </a:p>
          <a:p>
            <a:pPr algn="l">
              <a:defRPr/>
            </a:pPr>
            <a:r>
              <a:rPr lang="ru-RU" altLang="fi-FI" sz="1800" b="1" dirty="0" smtClean="0">
                <a:latin typeface="Arial" charset="0"/>
                <a:sym typeface="Marlett" pitchFamily="2" charset="2"/>
              </a:rPr>
              <a:t>Основания: бетон, ровнитель </a:t>
            </a:r>
            <a:r>
              <a:rPr lang="fi-FI" altLang="fi-FI" sz="1800" b="1" dirty="0" smtClean="0">
                <a:latin typeface="Arial" charset="0"/>
                <a:sym typeface="Marlett" pitchFamily="2" charset="2"/>
              </a:rPr>
              <a:t>Kestonit Fiber</a:t>
            </a:r>
          </a:p>
          <a:p>
            <a:pPr algn="l">
              <a:defRPr/>
            </a:pPr>
            <a:r>
              <a:rPr lang="ru-RU" altLang="fi-FI" sz="1800" b="1" dirty="0" smtClean="0">
                <a:latin typeface="Arial" charset="0"/>
                <a:sym typeface="Marlett" pitchFamily="2" charset="2"/>
              </a:rPr>
              <a:t>Нанесение</a:t>
            </a:r>
            <a:r>
              <a:rPr lang="fi-FI" altLang="fi-FI" sz="1800" b="1" dirty="0" smtClean="0">
                <a:latin typeface="Arial" charset="0"/>
                <a:sym typeface="Marlett" pitchFamily="2" charset="2"/>
              </a:rPr>
              <a:t>:</a:t>
            </a:r>
            <a:r>
              <a:rPr lang="ru-RU" altLang="fi-FI" sz="1800" b="1" dirty="0" smtClean="0">
                <a:latin typeface="Arial" charset="0"/>
                <a:sym typeface="Marlett" pitchFamily="2" charset="2"/>
              </a:rPr>
              <a:t> щеткой или валиком</a:t>
            </a:r>
            <a:r>
              <a:rPr lang="fi-FI" altLang="fi-FI" sz="1800" b="1" dirty="0" smtClean="0">
                <a:latin typeface="Arial" charset="0"/>
                <a:sym typeface="Marlett" pitchFamily="2" charset="2"/>
              </a:rPr>
              <a:t>, </a:t>
            </a:r>
            <a:endParaRPr lang="ru-RU" altLang="fi-FI" sz="1800" b="1" dirty="0" smtClean="0">
              <a:latin typeface="Arial" charset="0"/>
              <a:sym typeface="Marlett" pitchFamily="2" charset="2"/>
            </a:endParaRPr>
          </a:p>
          <a:p>
            <a:pPr algn="l">
              <a:defRPr/>
            </a:pPr>
            <a:r>
              <a:rPr lang="ru-RU" altLang="fi-FI" sz="1800" b="1" dirty="0" smtClean="0">
                <a:latin typeface="Arial" charset="0"/>
                <a:sym typeface="Marlett" pitchFamily="2" charset="2"/>
              </a:rPr>
              <a:t>Расход: ок</a:t>
            </a:r>
            <a:r>
              <a:rPr lang="fi-FI" altLang="fi-FI" sz="1800" b="1" dirty="0" smtClean="0">
                <a:latin typeface="Arial" charset="0"/>
                <a:sym typeface="Marlett" pitchFamily="2" charset="2"/>
              </a:rPr>
              <a:t>. </a:t>
            </a:r>
            <a:r>
              <a:rPr lang="ru-RU" altLang="fi-FI" sz="1800" b="1" dirty="0" smtClean="0">
                <a:latin typeface="Arial" charset="0"/>
                <a:sym typeface="Marlett" pitchFamily="2" charset="2"/>
              </a:rPr>
              <a:t>8-10</a:t>
            </a:r>
            <a:r>
              <a:rPr lang="fi-FI" altLang="fi-FI" sz="1800" b="1" dirty="0" smtClean="0">
                <a:latin typeface="Arial" charset="0"/>
                <a:sym typeface="Marlett" pitchFamily="2" charset="2"/>
              </a:rPr>
              <a:t> </a:t>
            </a:r>
            <a:r>
              <a:rPr lang="ru-RU" altLang="fi-FI" sz="1800" b="1" dirty="0" smtClean="0">
                <a:latin typeface="Arial" charset="0"/>
                <a:sym typeface="Marlett" pitchFamily="2" charset="2"/>
              </a:rPr>
              <a:t>м</a:t>
            </a:r>
            <a:r>
              <a:rPr lang="en-US" altLang="fi-FI" sz="1800" b="1" dirty="0" smtClean="0">
                <a:latin typeface="Arial" charset="0"/>
                <a:sym typeface="Marlett" pitchFamily="2" charset="2"/>
              </a:rPr>
              <a:t>² / </a:t>
            </a:r>
            <a:r>
              <a:rPr lang="ru-RU" altLang="fi-FI" sz="1800" b="1" dirty="0" smtClean="0">
                <a:latin typeface="Arial" charset="0"/>
                <a:sym typeface="Marlett" pitchFamily="2" charset="2"/>
              </a:rPr>
              <a:t>л</a:t>
            </a:r>
            <a:endParaRPr lang="en-US" altLang="fi-FI" sz="1800" b="1" dirty="0" smtClean="0">
              <a:latin typeface="Arial" charset="0"/>
              <a:sym typeface="Marlett" pitchFamily="2" charset="2"/>
            </a:endParaRPr>
          </a:p>
          <a:p>
            <a:pPr algn="l">
              <a:defRPr/>
            </a:pPr>
            <a:r>
              <a:rPr lang="ru-RU" altLang="fi-FI" sz="1800" b="1" dirty="0" smtClean="0">
                <a:latin typeface="Arial" charset="0"/>
                <a:sym typeface="Marlett" pitchFamily="2" charset="2"/>
              </a:rPr>
              <a:t>Клеи</a:t>
            </a:r>
            <a:r>
              <a:rPr lang="en-US" altLang="fi-FI" sz="1800" b="1" dirty="0" smtClean="0">
                <a:latin typeface="Arial" charset="0"/>
                <a:sym typeface="Marlett" pitchFamily="2" charset="2"/>
              </a:rPr>
              <a:t>:</a:t>
            </a:r>
            <a:r>
              <a:rPr lang="ru-RU" altLang="fi-FI" sz="1800" b="1" dirty="0" smtClean="0">
                <a:latin typeface="Arial" charset="0"/>
                <a:sym typeface="Marlett" pitchFamily="2" charset="2"/>
              </a:rPr>
              <a:t> </a:t>
            </a:r>
            <a:r>
              <a:rPr lang="fi-FI" altLang="fi-FI" sz="1800" b="1" dirty="0" smtClean="0">
                <a:latin typeface="Arial" charset="0"/>
                <a:cs typeface="Arial" charset="0"/>
              </a:rPr>
              <a:t>2K PU, Slim</a:t>
            </a:r>
            <a:r>
              <a:rPr lang="ru-RU" altLang="fi-FI" sz="1800" b="1" dirty="0" smtClean="0">
                <a:latin typeface="Arial" charset="0"/>
                <a:cs typeface="Arial" charset="0"/>
              </a:rPr>
              <a:t>, </a:t>
            </a:r>
            <a:r>
              <a:rPr lang="fi-FI" altLang="fi-FI" sz="1800" b="1" dirty="0" smtClean="0">
                <a:latin typeface="Arial" charset="0"/>
                <a:cs typeface="Arial" charset="0"/>
              </a:rPr>
              <a:t>Eco 2K PU</a:t>
            </a:r>
            <a:r>
              <a:rPr lang="ru-RU" altLang="fi-FI" sz="1800" b="1" dirty="0" smtClean="0">
                <a:latin typeface="Arial" charset="0"/>
                <a:cs typeface="Arial" charset="0"/>
              </a:rPr>
              <a:t>, </a:t>
            </a:r>
            <a:r>
              <a:rPr lang="fi-FI" altLang="fi-FI" sz="1800" b="1" dirty="0" smtClean="0">
                <a:latin typeface="Arial" charset="0"/>
              </a:rPr>
              <a:t>MS Silex, </a:t>
            </a:r>
            <a:endParaRPr lang="ru-RU" altLang="fi-FI" sz="1800" b="1" dirty="0" smtClean="0">
              <a:latin typeface="Arial" charset="0"/>
            </a:endParaRPr>
          </a:p>
          <a:p>
            <a:pPr algn="l">
              <a:defRPr/>
            </a:pPr>
            <a:r>
              <a:rPr lang="fi-FI" altLang="fi-FI" sz="1800" b="1" dirty="0" smtClean="0">
                <a:latin typeface="Arial" charset="0"/>
              </a:rPr>
              <a:t>Flex </a:t>
            </a:r>
            <a:r>
              <a:rPr lang="ru-RU" altLang="fi-FI" sz="1800" b="1" dirty="0" smtClean="0">
                <a:latin typeface="Arial" charset="0"/>
              </a:rPr>
              <a:t>и </a:t>
            </a:r>
            <a:r>
              <a:rPr lang="fi-FI" altLang="fi-FI" sz="1800" b="1" dirty="0" smtClean="0">
                <a:latin typeface="Arial" charset="0"/>
                <a:cs typeface="Arial" charset="0"/>
              </a:rPr>
              <a:t>FlexSilan</a:t>
            </a:r>
            <a:endParaRPr lang="ru-RU" altLang="fi-FI" sz="1800" b="1" dirty="0" smtClean="0">
              <a:latin typeface="Arial" charset="0"/>
              <a:cs typeface="Arial" charset="0"/>
            </a:endParaRPr>
          </a:p>
          <a:p>
            <a:pPr algn="l">
              <a:defRPr/>
            </a:pPr>
            <a:r>
              <a:rPr lang="ru-RU" altLang="fi-FI" sz="2000" b="1" dirty="0" smtClean="0">
                <a:latin typeface="+mj-lt"/>
                <a:cs typeface="Arial" charset="0"/>
              </a:rPr>
              <a:t>Упаковка: 5л (6кг)</a:t>
            </a:r>
            <a:endParaRPr lang="fi-FI" altLang="fi-FI" sz="2000" b="1" dirty="0" smtClean="0">
              <a:latin typeface="+mj-lt"/>
              <a:cs typeface="Arial" charset="0"/>
            </a:endParaRPr>
          </a:p>
          <a:p>
            <a:pPr marL="0" indent="0" algn="l" eaLnBrk="1" hangingPunct="1">
              <a:spcBef>
                <a:spcPct val="20000"/>
              </a:spcBef>
              <a:defRPr/>
            </a:pPr>
            <a:endParaRPr lang="fi-FI" altLang="fi-FI" sz="1800" b="1" dirty="0" smtClean="0">
              <a:latin typeface="Arial" charset="0"/>
              <a:cs typeface="Arial" charset="0"/>
            </a:endParaRPr>
          </a:p>
        </p:txBody>
      </p:sp>
      <p:pic>
        <p:nvPicPr>
          <p:cNvPr id="7170" name="Picture 2" descr="C:\Users\pajjy\AppData\Local\Microsoft\Windows\Temporary Internet Files\Content.IE5\N1J05020\Kiilto PU 1000 Eco 5l-2_preview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9720" y="3825875"/>
            <a:ext cx="3670042" cy="2563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1" descr="Avainlippu_Hsalmi_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2561" y="3460591"/>
            <a:ext cx="821846" cy="730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8368083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Результат 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71025"/>
            <a:ext cx="9144000" cy="5221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4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l">
              <a:buNone/>
              <a:defRPr/>
            </a:pPr>
            <a:endParaRPr lang="en-US" sz="3600" b="1" i="1" dirty="0" smtClean="0">
              <a:solidFill>
                <a:srgbClr val="000066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0" indent="0">
              <a:buNone/>
              <a:defRPr/>
            </a:pPr>
            <a:endParaRPr lang="ru-RU" altLang="ru-RU" sz="3600" kern="0" dirty="0" smtClean="0">
              <a:solidFill>
                <a:schemeClr val="bg1"/>
              </a:solidFill>
            </a:endParaRPr>
          </a:p>
          <a:p>
            <a:pPr marL="0" indent="0">
              <a:buNone/>
              <a:defRPr/>
            </a:pPr>
            <a:endParaRPr lang="ru-RU" altLang="ru-RU" sz="3600" kern="0" dirty="0">
              <a:solidFill>
                <a:schemeClr val="bg1"/>
              </a:solidFill>
            </a:endParaRPr>
          </a:p>
          <a:p>
            <a:pPr marL="0" indent="0">
              <a:buNone/>
              <a:defRPr/>
            </a:pPr>
            <a:endParaRPr lang="ru-RU" altLang="ru-RU" sz="3600" kern="0" dirty="0" smtClean="0">
              <a:solidFill>
                <a:schemeClr val="bg1"/>
              </a:solidFill>
            </a:endParaRPr>
          </a:p>
          <a:p>
            <a:pPr marL="0" indent="0">
              <a:buNone/>
              <a:defRPr/>
            </a:pPr>
            <a:r>
              <a:rPr lang="fi-FI" altLang="ru-RU" sz="3600" kern="0" dirty="0" smtClean="0">
                <a:solidFill>
                  <a:schemeClr val="bg1"/>
                </a:solidFill>
              </a:rPr>
              <a:t>KIITOS </a:t>
            </a:r>
            <a:r>
              <a:rPr lang="fi-FI" altLang="ru-RU" sz="3600" kern="0" dirty="0">
                <a:solidFill>
                  <a:schemeClr val="bg1"/>
                </a:solidFill>
              </a:rPr>
              <a:t>MIELENKIINNOSTA</a:t>
            </a:r>
            <a:r>
              <a:rPr lang="ru-RU" altLang="ru-RU" sz="3600" kern="0" dirty="0">
                <a:solidFill>
                  <a:schemeClr val="bg1"/>
                </a:solidFill>
              </a:rPr>
              <a:t/>
            </a:r>
            <a:br>
              <a:rPr lang="ru-RU" altLang="ru-RU" sz="3600" kern="0" dirty="0">
                <a:solidFill>
                  <a:schemeClr val="bg1"/>
                </a:solidFill>
              </a:rPr>
            </a:br>
            <a:r>
              <a:rPr lang="ru-RU" altLang="ru-RU" sz="3600" kern="0" dirty="0">
                <a:solidFill>
                  <a:schemeClr val="bg1"/>
                </a:solidFill>
              </a:rPr>
              <a:t/>
            </a:r>
            <a:br>
              <a:rPr lang="ru-RU" altLang="ru-RU" sz="3600" kern="0" dirty="0">
                <a:solidFill>
                  <a:schemeClr val="bg1"/>
                </a:solidFill>
              </a:rPr>
            </a:br>
            <a:r>
              <a:rPr lang="ru-RU" altLang="ru-RU" sz="3600" kern="0" dirty="0">
                <a:solidFill>
                  <a:schemeClr val="bg1"/>
                </a:solidFill>
              </a:rPr>
              <a:t>Спасибо за </a:t>
            </a:r>
            <a:r>
              <a:rPr lang="ru-RU" altLang="ru-RU" sz="3600" kern="0" dirty="0" smtClean="0">
                <a:solidFill>
                  <a:schemeClr val="bg1"/>
                </a:solidFill>
              </a:rPr>
              <a:t>проявленный </a:t>
            </a:r>
            <a:r>
              <a:rPr lang="ru-RU" altLang="ru-RU" sz="3600" kern="0" dirty="0">
                <a:solidFill>
                  <a:schemeClr val="bg1"/>
                </a:solidFill>
              </a:rPr>
              <a:t>интерес!</a:t>
            </a:r>
            <a:endParaRPr lang="fi-FI" altLang="ru-RU" sz="3600" kern="0" dirty="0">
              <a:solidFill>
                <a:schemeClr val="bg1"/>
              </a:solidFill>
            </a:endParaRPr>
          </a:p>
          <a:p>
            <a:pPr marL="0" indent="0" algn="l">
              <a:buNone/>
              <a:defRPr/>
            </a:pPr>
            <a:r>
              <a:rPr lang="ru-RU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algn="l">
              <a:defRPr/>
            </a:pPr>
            <a:endParaRPr lang="en-US" b="1" i="1" dirty="0">
              <a:solidFill>
                <a:srgbClr val="000066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0444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600" dirty="0" smtClean="0"/>
              <a:t>Паркетная система</a:t>
            </a:r>
            <a:endParaRPr lang="en-US" sz="3600" dirty="0"/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07920"/>
            <a:ext cx="9144000" cy="4023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255520" y="1628776"/>
            <a:ext cx="6431280" cy="44973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600" dirty="0" smtClean="0"/>
              <a:t>Клеи для паркета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004130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ru-RU" sz="3600" dirty="0">
                <a:solidFill>
                  <a:schemeClr val="tx1"/>
                </a:solidFill>
              </a:rPr>
              <a:t>Основные типы </a:t>
            </a:r>
            <a:r>
              <a:rPr lang="ru-RU" altLang="ru-RU" sz="3600" dirty="0" smtClean="0">
                <a:solidFill>
                  <a:schemeClr val="tx1"/>
                </a:solidFill>
              </a:rPr>
              <a:t>клеёв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ts val="400"/>
              </a:spcBef>
              <a:buClr>
                <a:schemeClr val="accent2"/>
              </a:buClr>
              <a:buSzPct val="120000"/>
              <a:defRPr/>
            </a:pPr>
            <a:r>
              <a:rPr lang="fi-FI" altLang="ru-RU" sz="2400" b="1" u="sng" dirty="0">
                <a:ea typeface="Microsoft YaHei"/>
                <a:cs typeface="Arial" pitchFamily="34" charset="0"/>
              </a:rPr>
              <a:t>водорастворимые ПВА-клеи</a:t>
            </a:r>
            <a:endParaRPr lang="ru-RU" altLang="ru-RU" sz="2400" b="1" u="sng" dirty="0">
              <a:ea typeface="Microsoft YaHei"/>
              <a:cs typeface="Arial" pitchFamily="34" charset="0"/>
            </a:endParaRPr>
          </a:p>
          <a:p>
            <a:pPr marL="0" indent="0">
              <a:spcBef>
                <a:spcPts val="400"/>
              </a:spcBef>
              <a:buClr>
                <a:schemeClr val="accent2"/>
              </a:buClr>
              <a:buSzPct val="120000"/>
              <a:buNone/>
              <a:defRPr/>
            </a:pPr>
            <a:endParaRPr lang="fi-FI" altLang="ru-RU" sz="2100" b="1" u="sng" dirty="0">
              <a:ea typeface="Microsoft YaHei"/>
              <a:cs typeface="Arial" pitchFamily="34" charset="0"/>
            </a:endParaRPr>
          </a:p>
          <a:p>
            <a:pPr>
              <a:spcBef>
                <a:spcPts val="400"/>
              </a:spcBef>
              <a:buSzPct val="120000"/>
              <a:buNone/>
              <a:defRPr/>
            </a:pPr>
            <a:r>
              <a:rPr lang="fi-FI" altLang="ru-RU" sz="2100" b="1" dirty="0">
                <a:ea typeface="Microsoft YaHei"/>
                <a:cs typeface="Arial" pitchFamily="34" charset="0"/>
              </a:rPr>
              <a:t>    испарение воды, температура, впитываемость основания,    </a:t>
            </a:r>
          </a:p>
          <a:p>
            <a:pPr>
              <a:spcBef>
                <a:spcPts val="400"/>
              </a:spcBef>
              <a:buSzPct val="120000"/>
              <a:buNone/>
              <a:defRPr/>
            </a:pPr>
            <a:r>
              <a:rPr lang="fi-FI" altLang="ru-RU" sz="2100" b="1" dirty="0">
                <a:ea typeface="Microsoft YaHei"/>
                <a:cs typeface="Arial" pitchFamily="34" charset="0"/>
              </a:rPr>
              <a:t>    влажность воздуха, впитываемость дерева, количество клея</a:t>
            </a:r>
          </a:p>
          <a:p>
            <a:pPr>
              <a:spcBef>
                <a:spcPts val="400"/>
              </a:spcBef>
              <a:buSzPct val="120000"/>
              <a:buNone/>
              <a:defRPr/>
            </a:pPr>
            <a:r>
              <a:rPr lang="fi-FI" altLang="ru-RU" sz="2100" b="1" dirty="0">
                <a:ea typeface="Microsoft YaHei"/>
                <a:cs typeface="Arial" pitchFamily="34" charset="0"/>
              </a:rPr>
              <a:t> </a:t>
            </a:r>
            <a:endParaRPr lang="ru-RU" altLang="ru-RU" sz="2100" b="1" dirty="0">
              <a:ea typeface="Microsoft YaHei"/>
              <a:cs typeface="Arial" pitchFamily="34" charset="0"/>
            </a:endParaRPr>
          </a:p>
          <a:p>
            <a:pPr>
              <a:spcBef>
                <a:spcPts val="400"/>
              </a:spcBef>
              <a:buSzPct val="120000"/>
              <a:buNone/>
              <a:defRPr/>
            </a:pPr>
            <a:endParaRPr lang="fi-FI" altLang="ru-RU" sz="2100" b="1" dirty="0">
              <a:ea typeface="Microsoft YaHei"/>
              <a:cs typeface="Arial" pitchFamily="34" charset="0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ct val="120000"/>
              <a:defRPr/>
            </a:pPr>
            <a:r>
              <a:rPr lang="fi-FI" altLang="ru-RU" sz="2400" b="1" u="sng" dirty="0">
                <a:ea typeface="Microsoft YaHei"/>
                <a:cs typeface="Arial" pitchFamily="34" charset="0"/>
              </a:rPr>
              <a:t>2-компонентные </a:t>
            </a:r>
            <a:r>
              <a:rPr lang="ru-RU" altLang="ru-RU" sz="2400" b="1" u="sng" dirty="0">
                <a:ea typeface="Microsoft YaHei"/>
                <a:cs typeface="Arial" pitchFamily="34" charset="0"/>
              </a:rPr>
              <a:t>полиуретановые </a:t>
            </a:r>
            <a:r>
              <a:rPr lang="fi-FI" altLang="ru-RU" sz="2400" b="1" u="sng" dirty="0">
                <a:ea typeface="Microsoft YaHei"/>
                <a:cs typeface="Arial" pitchFamily="34" charset="0"/>
              </a:rPr>
              <a:t>клеи</a:t>
            </a:r>
            <a:endParaRPr lang="ru-RU" altLang="ru-RU" sz="2400" b="1" u="sng" dirty="0">
              <a:ea typeface="Microsoft YaHei"/>
              <a:cs typeface="Arial" pitchFamily="34" charset="0"/>
            </a:endParaRPr>
          </a:p>
          <a:p>
            <a:pPr marL="0" indent="0">
              <a:spcBef>
                <a:spcPts val="400"/>
              </a:spcBef>
              <a:buClr>
                <a:schemeClr val="accent2"/>
              </a:buClr>
              <a:buSzPct val="120000"/>
              <a:buNone/>
              <a:defRPr/>
            </a:pPr>
            <a:endParaRPr lang="fi-FI" altLang="ru-RU" sz="2100" b="1" u="sng" dirty="0">
              <a:ea typeface="Microsoft YaHei"/>
              <a:cs typeface="Arial" pitchFamily="34" charset="0"/>
            </a:endParaRPr>
          </a:p>
          <a:p>
            <a:pPr>
              <a:spcBef>
                <a:spcPts val="400"/>
              </a:spcBef>
              <a:buSzPct val="120000"/>
              <a:buNone/>
              <a:defRPr/>
            </a:pPr>
            <a:r>
              <a:rPr lang="fi-FI" altLang="ru-RU" sz="2100" b="1" dirty="0">
                <a:ea typeface="Microsoft YaHei"/>
                <a:cs typeface="Arial" pitchFamily="34" charset="0"/>
              </a:rPr>
              <a:t>    под воздействием отвердителя, температур</a:t>
            </a:r>
            <a:r>
              <a:rPr lang="ru-RU" altLang="ru-RU" sz="2100" b="1" dirty="0">
                <a:ea typeface="Microsoft YaHei"/>
                <a:cs typeface="Arial" pitchFamily="34" charset="0"/>
              </a:rPr>
              <a:t>ы</a:t>
            </a:r>
            <a:r>
              <a:rPr lang="fi-FI" altLang="ru-RU" sz="2100" b="1" dirty="0">
                <a:ea typeface="Microsoft YaHei"/>
                <a:cs typeface="Arial" pitchFamily="34" charset="0"/>
              </a:rPr>
              <a:t>, незначительное </a:t>
            </a:r>
            <a:r>
              <a:rPr lang="ru-RU" altLang="ru-RU" sz="2100" b="1" dirty="0">
                <a:ea typeface="Microsoft YaHei"/>
                <a:cs typeface="Arial" pitchFamily="34" charset="0"/>
              </a:rPr>
              <a:t> </a:t>
            </a:r>
          </a:p>
          <a:p>
            <a:pPr>
              <a:spcBef>
                <a:spcPts val="400"/>
              </a:spcBef>
              <a:buSzPct val="120000"/>
              <a:buNone/>
              <a:defRPr/>
            </a:pPr>
            <a:r>
              <a:rPr lang="ru-RU" altLang="ru-RU" sz="2100" b="1" dirty="0">
                <a:ea typeface="Microsoft YaHei"/>
                <a:cs typeface="Arial" pitchFamily="34" charset="0"/>
              </a:rPr>
              <a:t>    </a:t>
            </a:r>
            <a:r>
              <a:rPr lang="fi-FI" altLang="ru-RU" sz="2100" b="1" dirty="0">
                <a:ea typeface="Microsoft YaHei"/>
                <a:cs typeface="Arial" pitchFamily="34" charset="0"/>
              </a:rPr>
              <a:t>влияние влажности </a:t>
            </a:r>
            <a:endParaRPr lang="ru-RU" altLang="ru-RU" sz="2100" b="1" dirty="0">
              <a:ea typeface="Microsoft YaHei"/>
              <a:cs typeface="Arial" pitchFamily="34" charset="0"/>
            </a:endParaRPr>
          </a:p>
          <a:p>
            <a:pPr>
              <a:spcBef>
                <a:spcPts val="400"/>
              </a:spcBef>
              <a:buSzPct val="120000"/>
              <a:buNone/>
              <a:defRPr/>
            </a:pPr>
            <a:endParaRPr lang="fi-FI" altLang="ru-RU" sz="2100" b="1" dirty="0">
              <a:ea typeface="Microsoft YaHei"/>
              <a:cs typeface="Arial" pitchFamily="34" charset="0"/>
            </a:endParaRPr>
          </a:p>
          <a:p>
            <a:pPr>
              <a:spcBef>
                <a:spcPts val="400"/>
              </a:spcBef>
              <a:buClr>
                <a:srgbClr val="009999"/>
              </a:buClr>
              <a:buSzPct val="120000"/>
              <a:buNone/>
              <a:defRPr/>
            </a:pPr>
            <a:endParaRPr lang="fi-FI" altLang="ru-RU" sz="2100" b="1" dirty="0">
              <a:ea typeface="Microsoft YaHei"/>
              <a:cs typeface="Arial" pitchFamily="34" charset="0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ct val="120000"/>
              <a:defRPr/>
            </a:pPr>
            <a:r>
              <a:rPr lang="ru-RU" altLang="ru-RU" sz="2400" b="1" u="sng" dirty="0">
                <a:ea typeface="Microsoft YaHei"/>
                <a:cs typeface="Arial" pitchFamily="34" charset="0"/>
              </a:rPr>
              <a:t>клеи на основе </a:t>
            </a:r>
            <a:r>
              <a:rPr lang="fi-FI" altLang="ru-RU" sz="2400" b="1" u="sng" dirty="0">
                <a:ea typeface="Microsoft YaHei"/>
                <a:cs typeface="Arial" pitchFamily="34" charset="0"/>
              </a:rPr>
              <a:t>MС</a:t>
            </a:r>
            <a:r>
              <a:rPr lang="ru-RU" altLang="ru-RU" sz="2400" b="1" u="sng" dirty="0">
                <a:ea typeface="Microsoft YaHei"/>
                <a:cs typeface="Arial" pitchFamily="34" charset="0"/>
              </a:rPr>
              <a:t> полимеров</a:t>
            </a:r>
            <a:r>
              <a:rPr lang="fi-FI" altLang="ru-RU" sz="2400" b="1" u="sng" dirty="0">
                <a:ea typeface="Microsoft YaHei"/>
                <a:cs typeface="Arial" pitchFamily="34" charset="0"/>
              </a:rPr>
              <a:t> и 1-комп. </a:t>
            </a:r>
            <a:r>
              <a:rPr lang="ru-RU" altLang="ru-RU" sz="2400" b="1" u="sng" dirty="0">
                <a:ea typeface="Microsoft YaHei"/>
                <a:cs typeface="Arial" pitchFamily="34" charset="0"/>
              </a:rPr>
              <a:t>полиуретановые </a:t>
            </a:r>
            <a:r>
              <a:rPr lang="fi-FI" altLang="ru-RU" sz="2400" b="1" u="sng" dirty="0">
                <a:ea typeface="Microsoft YaHei"/>
                <a:cs typeface="Arial" pitchFamily="34" charset="0"/>
              </a:rPr>
              <a:t>клеи</a:t>
            </a:r>
          </a:p>
          <a:p>
            <a:pPr>
              <a:spcBef>
                <a:spcPts val="400"/>
              </a:spcBef>
              <a:buSzPct val="120000"/>
              <a:buNone/>
              <a:defRPr/>
            </a:pPr>
            <a:r>
              <a:rPr lang="ru-RU" altLang="ru-RU" sz="2100" b="1" dirty="0">
                <a:ea typeface="Microsoft YaHei"/>
                <a:cs typeface="Arial" pitchFamily="34" charset="0"/>
              </a:rPr>
              <a:t>    </a:t>
            </a:r>
            <a:r>
              <a:rPr lang="fi-FI" altLang="ru-RU" sz="2100" b="1" dirty="0">
                <a:ea typeface="Microsoft YaHei"/>
                <a:cs typeface="Arial" pitchFamily="34" charset="0"/>
              </a:rPr>
              <a:t>под воздействием  относит</a:t>
            </a:r>
            <a:r>
              <a:rPr lang="ru-RU" altLang="ru-RU" sz="2100" b="1" dirty="0">
                <a:ea typeface="Microsoft YaHei"/>
                <a:cs typeface="Arial" pitchFamily="34" charset="0"/>
              </a:rPr>
              <a:t>ельной</a:t>
            </a:r>
            <a:r>
              <a:rPr lang="fi-FI" altLang="ru-RU" sz="2100" b="1" dirty="0">
                <a:ea typeface="Microsoft YaHei"/>
                <a:cs typeface="Arial" pitchFamily="34" charset="0"/>
              </a:rPr>
              <a:t> влажности воздуха, </a:t>
            </a:r>
            <a:r>
              <a:rPr lang="ru-RU" altLang="ru-RU" sz="2100" b="1" dirty="0">
                <a:ea typeface="Microsoft YaHei"/>
                <a:cs typeface="Arial" pitchFamily="34" charset="0"/>
              </a:rPr>
              <a:t> </a:t>
            </a:r>
          </a:p>
          <a:p>
            <a:pPr>
              <a:spcBef>
                <a:spcPts val="400"/>
              </a:spcBef>
              <a:buSzPct val="120000"/>
              <a:buNone/>
              <a:defRPr/>
            </a:pPr>
            <a:r>
              <a:rPr lang="ru-RU" altLang="ru-RU" sz="2100" b="1" dirty="0">
                <a:ea typeface="Microsoft YaHei"/>
                <a:cs typeface="Arial" pitchFamily="34" charset="0"/>
              </a:rPr>
              <a:t>    </a:t>
            </a:r>
            <a:r>
              <a:rPr lang="fi-FI" altLang="ru-RU" sz="2100" b="1" dirty="0">
                <a:ea typeface="Microsoft YaHei"/>
                <a:cs typeface="Arial" pitchFamily="34" charset="0"/>
              </a:rPr>
              <a:t>температур</a:t>
            </a:r>
            <a:r>
              <a:rPr lang="ru-RU" altLang="ru-RU" sz="2100" b="1" dirty="0">
                <a:ea typeface="Microsoft YaHei"/>
                <a:cs typeface="Arial" pitchFamily="34" charset="0"/>
              </a:rPr>
              <a:t>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539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ru-RU" sz="3200" dirty="0">
                <a:solidFill>
                  <a:schemeClr val="tx1"/>
                </a:solidFill>
              </a:rPr>
              <a:t>KIILTO </a:t>
            </a:r>
            <a:r>
              <a:rPr lang="en-US" altLang="ru-RU" sz="3200" dirty="0" smtClean="0">
                <a:solidFill>
                  <a:schemeClr val="tx1"/>
                </a:solidFill>
              </a:rPr>
              <a:t>STANDARD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628776"/>
            <a:ext cx="6447224" cy="449738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altLang="ru-RU" sz="2400" b="1" dirty="0">
                <a:ea typeface="Microsoft YaHei" pitchFamily="34" charset="-122"/>
              </a:rPr>
              <a:t>Клей на основе ПВА для приклеивания </a:t>
            </a:r>
            <a:endParaRPr lang="ru-RU" altLang="ru-RU" sz="2400" b="1" dirty="0" smtClean="0">
              <a:ea typeface="Microsoft YaHei" pitchFamily="34" charset="-122"/>
            </a:endParaRPr>
          </a:p>
          <a:p>
            <a:pPr marL="0" indent="0">
              <a:buNone/>
            </a:pPr>
            <a:r>
              <a:rPr lang="ru-RU" altLang="ru-RU" sz="2400" b="1" dirty="0" smtClean="0">
                <a:ea typeface="Microsoft YaHei" pitchFamily="34" charset="-122"/>
              </a:rPr>
              <a:t>мозаичного</a:t>
            </a:r>
            <a:r>
              <a:rPr lang="ru-RU" altLang="ru-RU" sz="2400" b="1" dirty="0">
                <a:ea typeface="Microsoft YaHei" pitchFamily="34" charset="-122"/>
              </a:rPr>
              <a:t>, штучного, тонкоштучного</a:t>
            </a:r>
            <a:r>
              <a:rPr lang="en-US" altLang="ru-RU" sz="2400" b="1" dirty="0">
                <a:ea typeface="Microsoft YaHei" pitchFamily="34" charset="-122"/>
              </a:rPr>
              <a:t> </a:t>
            </a:r>
            <a:endParaRPr lang="ru-RU" altLang="ru-RU" sz="2400" b="1" dirty="0" smtClean="0">
              <a:ea typeface="Microsoft YaHei" pitchFamily="34" charset="-122"/>
            </a:endParaRPr>
          </a:p>
          <a:p>
            <a:pPr marL="0" indent="0">
              <a:buNone/>
            </a:pPr>
            <a:r>
              <a:rPr lang="ru-RU" altLang="ru-RU" sz="2400" b="1" dirty="0" smtClean="0">
                <a:ea typeface="Microsoft YaHei" pitchFamily="34" charset="-122"/>
              </a:rPr>
              <a:t>паркета</a:t>
            </a:r>
            <a:r>
              <a:rPr lang="ru-RU" altLang="ru-RU" sz="2400" b="1" dirty="0">
                <a:ea typeface="Microsoft YaHei" pitchFamily="34" charset="-122"/>
              </a:rPr>
              <a:t>, </a:t>
            </a:r>
            <a:r>
              <a:rPr lang="ru-RU" altLang="ru-RU" sz="2400" b="1" dirty="0" smtClean="0">
                <a:ea typeface="Microsoft YaHei" pitchFamily="34" charset="-122"/>
              </a:rPr>
              <a:t>а </a:t>
            </a:r>
            <a:r>
              <a:rPr lang="ru-RU" altLang="ru-RU" sz="2400" b="1" dirty="0">
                <a:ea typeface="Microsoft YaHei" pitchFamily="34" charset="-122"/>
              </a:rPr>
              <a:t>также фанеры к </a:t>
            </a:r>
            <a:r>
              <a:rPr lang="ru-RU" altLang="ru-RU" sz="2400" b="1" dirty="0" smtClean="0">
                <a:ea typeface="Microsoft YaHei" pitchFamily="34" charset="-122"/>
              </a:rPr>
              <a:t>основанию</a:t>
            </a:r>
          </a:p>
          <a:p>
            <a:pPr marL="0" indent="0">
              <a:buNone/>
            </a:pPr>
            <a:endParaRPr lang="ru-RU" altLang="ru-RU" b="1" dirty="0">
              <a:ea typeface="Microsoft YaHei" pitchFamily="34" charset="-122"/>
            </a:endParaRPr>
          </a:p>
          <a:p>
            <a:pPr>
              <a:spcBef>
                <a:spcPts val="400"/>
              </a:spcBef>
              <a:buSzPct val="120000"/>
            </a:pPr>
            <a:r>
              <a:rPr lang="ru-RU" altLang="ru-RU" sz="2100" b="1" i="1" dirty="0">
                <a:ea typeface="Microsoft YaHei" pitchFamily="34" charset="-122"/>
                <a:cs typeface="Arial" charset="0"/>
              </a:rPr>
              <a:t>сухой остаток 65%</a:t>
            </a:r>
          </a:p>
          <a:p>
            <a:pPr>
              <a:spcBef>
                <a:spcPts val="400"/>
              </a:spcBef>
              <a:buSzPct val="120000"/>
            </a:pPr>
            <a:endParaRPr lang="ru-RU" altLang="ru-RU" sz="2100" b="1" i="1" dirty="0">
              <a:ea typeface="Microsoft YaHei" pitchFamily="34" charset="-122"/>
              <a:cs typeface="Arial" charset="0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ct val="120000"/>
            </a:pPr>
            <a:r>
              <a:rPr lang="ru-RU" altLang="ru-RU" sz="2100" b="1" i="1" dirty="0">
                <a:ea typeface="Microsoft YaHei" pitchFamily="34" charset="-122"/>
                <a:cs typeface="Arial" charset="0"/>
              </a:rPr>
              <a:t>не подходит для прикрепления </a:t>
            </a:r>
          </a:p>
          <a:p>
            <a:pPr>
              <a:spcBef>
                <a:spcPts val="400"/>
              </a:spcBef>
              <a:buSzPct val="120000"/>
              <a:buNone/>
            </a:pPr>
            <a:r>
              <a:rPr lang="ru-RU" altLang="ru-RU" sz="2100" b="1" i="1" dirty="0">
                <a:ea typeface="Microsoft YaHei" pitchFamily="34" charset="-122"/>
                <a:cs typeface="Arial" charset="0"/>
              </a:rPr>
              <a:t>    чувствительных к влаге пород </a:t>
            </a:r>
          </a:p>
          <a:p>
            <a:pPr>
              <a:spcBef>
                <a:spcPts val="400"/>
              </a:spcBef>
              <a:buSzPct val="120000"/>
              <a:buNone/>
            </a:pPr>
            <a:r>
              <a:rPr lang="ru-RU" altLang="ru-RU" sz="2100" b="1" i="1" dirty="0">
                <a:ea typeface="Microsoft YaHei" pitchFamily="34" charset="-122"/>
                <a:cs typeface="Arial" charset="0"/>
              </a:rPr>
              <a:t>    дерева, например бук, мербау.</a:t>
            </a:r>
          </a:p>
          <a:p>
            <a:pPr>
              <a:spcBef>
                <a:spcPts val="400"/>
              </a:spcBef>
              <a:buSzPct val="120000"/>
              <a:buNone/>
            </a:pPr>
            <a:endParaRPr lang="ru-RU" altLang="ru-RU" sz="2100" b="1" i="1" dirty="0">
              <a:ea typeface="Microsoft YaHei" pitchFamily="34" charset="-122"/>
              <a:cs typeface="Arial" charset="0"/>
            </a:endParaRPr>
          </a:p>
          <a:p>
            <a:pPr>
              <a:spcBef>
                <a:spcPts val="400"/>
              </a:spcBef>
              <a:buSzPct val="120000"/>
            </a:pPr>
            <a:r>
              <a:rPr lang="ru-RU" altLang="ru-RU" sz="2100" b="1" i="1" dirty="0">
                <a:ea typeface="Microsoft YaHei" pitchFamily="34" charset="-122"/>
                <a:cs typeface="Arial" charset="0"/>
              </a:rPr>
              <a:t>Шлифование не ранее чем через </a:t>
            </a:r>
          </a:p>
          <a:p>
            <a:pPr>
              <a:spcBef>
                <a:spcPts val="400"/>
              </a:spcBef>
              <a:buSzPct val="120000"/>
              <a:buNone/>
            </a:pPr>
            <a:r>
              <a:rPr lang="ru-RU" altLang="ru-RU" sz="2100" b="1" i="1" dirty="0">
                <a:ea typeface="Microsoft YaHei" pitchFamily="34" charset="-122"/>
                <a:cs typeface="Arial" charset="0"/>
              </a:rPr>
              <a:t>    6 суток</a:t>
            </a:r>
          </a:p>
          <a:p>
            <a:pPr>
              <a:spcBef>
                <a:spcPts val="400"/>
              </a:spcBef>
              <a:buSzPct val="120000"/>
              <a:buNone/>
            </a:pPr>
            <a:endParaRPr lang="ru-RU" altLang="ru-RU" sz="2100" b="1" i="1" dirty="0">
              <a:ea typeface="Microsoft YaHei" pitchFamily="34" charset="-122"/>
              <a:cs typeface="Arial" charset="0"/>
            </a:endParaRPr>
          </a:p>
          <a:p>
            <a:pPr>
              <a:spcBef>
                <a:spcPts val="400"/>
              </a:spcBef>
              <a:buSzPct val="120000"/>
            </a:pPr>
            <a:r>
              <a:rPr lang="ru-RU" altLang="ru-RU" sz="2100" b="1" i="1" dirty="0">
                <a:ea typeface="Microsoft YaHei" pitchFamily="34" charset="-122"/>
                <a:cs typeface="Arial" charset="0"/>
              </a:rPr>
              <a:t>Расход: 2-3м2/л  (0,4-0,6 кг/м2)</a:t>
            </a:r>
          </a:p>
          <a:p>
            <a:pPr>
              <a:spcBef>
                <a:spcPts val="400"/>
              </a:spcBef>
              <a:buSzPct val="120000"/>
              <a:buNone/>
            </a:pPr>
            <a:endParaRPr lang="ru-RU" altLang="ru-RU" sz="2100" b="1" i="1" dirty="0">
              <a:ea typeface="Microsoft YaHei" pitchFamily="34" charset="-122"/>
              <a:cs typeface="Arial" charset="0"/>
            </a:endParaRPr>
          </a:p>
          <a:p>
            <a:pPr marL="0" indent="0">
              <a:spcBef>
                <a:spcPts val="400"/>
              </a:spcBef>
              <a:buSzPct val="120000"/>
              <a:buNone/>
            </a:pPr>
            <a:r>
              <a:rPr lang="ru-RU" altLang="ru-RU" sz="2400" b="1" i="1" dirty="0">
                <a:ea typeface="Microsoft YaHei" pitchFamily="34" charset="-122"/>
                <a:cs typeface="Arial" charset="0"/>
              </a:rPr>
              <a:t>Упаковка: 15л</a:t>
            </a:r>
          </a:p>
          <a:p>
            <a:endParaRPr lang="en-US" dirty="0"/>
          </a:p>
        </p:txBody>
      </p:sp>
      <p:pic>
        <p:nvPicPr>
          <p:cNvPr id="4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8720" y="3002281"/>
            <a:ext cx="3992880" cy="3123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5" name="Picture 11" descr="Avainlippu_Hsalmi_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4379" y="1448027"/>
            <a:ext cx="821846" cy="730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01368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ru-RU" sz="3600" dirty="0">
                <a:solidFill>
                  <a:schemeClr val="tx1"/>
                </a:solidFill>
              </a:rPr>
              <a:t>KIILTO </a:t>
            </a:r>
            <a:r>
              <a:rPr lang="en-US" altLang="ru-RU" sz="3600" dirty="0" smtClean="0">
                <a:solidFill>
                  <a:schemeClr val="tx1"/>
                </a:solidFill>
              </a:rPr>
              <a:t>ECOSTANDARD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628776"/>
            <a:ext cx="6569144" cy="4772024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ru-RU" altLang="ru-RU" sz="8000" b="1" dirty="0">
                <a:ea typeface="Microsoft YaHei" pitchFamily="34" charset="-122"/>
                <a:cs typeface="Arial" charset="0"/>
              </a:rPr>
              <a:t>Клей на основе ПВА для приклеивания мозаичного, штучного, тонкоштучного </a:t>
            </a:r>
            <a:endParaRPr lang="ru-RU" altLang="ru-RU" sz="8000" b="1" dirty="0" smtClean="0">
              <a:ea typeface="Microsoft YaHei" pitchFamily="34" charset="-122"/>
              <a:cs typeface="Arial" charset="0"/>
            </a:endParaRPr>
          </a:p>
          <a:p>
            <a:pPr marL="0" indent="0">
              <a:buNone/>
            </a:pPr>
            <a:r>
              <a:rPr lang="ru-RU" altLang="ru-RU" sz="8000" b="1" dirty="0" smtClean="0">
                <a:ea typeface="Microsoft YaHei" pitchFamily="34" charset="-122"/>
                <a:cs typeface="Arial" charset="0"/>
              </a:rPr>
              <a:t>паркета</a:t>
            </a:r>
            <a:r>
              <a:rPr lang="ru-RU" altLang="ru-RU" sz="8000" b="1" dirty="0">
                <a:ea typeface="Microsoft YaHei" pitchFamily="34" charset="-122"/>
                <a:cs typeface="Arial" charset="0"/>
              </a:rPr>
              <a:t>, а также фанеры к основанию</a:t>
            </a:r>
          </a:p>
          <a:p>
            <a:pPr algn="ctr">
              <a:spcBef>
                <a:spcPts val="400"/>
              </a:spcBef>
              <a:buClr>
                <a:srgbClr val="009999"/>
              </a:buClr>
              <a:buSzPct val="120000"/>
              <a:buNone/>
            </a:pPr>
            <a:endParaRPr lang="ru-RU" altLang="ru-RU" sz="2600" b="1" i="1" dirty="0">
              <a:ea typeface="Microsoft YaHei" pitchFamily="34" charset="-122"/>
              <a:cs typeface="Arial" charset="0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ct val="120000"/>
            </a:pPr>
            <a:r>
              <a:rPr lang="en-US" altLang="ru-RU" sz="2600" b="1" i="1" dirty="0">
                <a:ea typeface="Microsoft YaHei" pitchFamily="34" charset="-122"/>
                <a:cs typeface="Arial" charset="0"/>
              </a:rPr>
              <a:t> </a:t>
            </a:r>
            <a:r>
              <a:rPr lang="ru-RU" altLang="ru-RU" sz="7200" b="1" i="1" dirty="0">
                <a:ea typeface="Microsoft YaHei" pitchFamily="34" charset="-122"/>
                <a:cs typeface="Arial" charset="0"/>
              </a:rPr>
              <a:t>сухой остаток 65%</a:t>
            </a:r>
          </a:p>
          <a:p>
            <a:pPr>
              <a:spcBef>
                <a:spcPts val="400"/>
              </a:spcBef>
              <a:buSzPct val="120000"/>
              <a:buNone/>
            </a:pPr>
            <a:r>
              <a:rPr lang="ru-RU" altLang="ru-RU" sz="7200" b="1" i="1" dirty="0">
                <a:ea typeface="Microsoft YaHei" pitchFamily="34" charset="-122"/>
                <a:cs typeface="Arial" charset="0"/>
              </a:rPr>
              <a:t>  </a:t>
            </a:r>
          </a:p>
          <a:p>
            <a:pPr>
              <a:spcBef>
                <a:spcPts val="400"/>
              </a:spcBef>
              <a:buClr>
                <a:schemeClr val="accent2"/>
              </a:buClr>
              <a:buSzPct val="120000"/>
            </a:pPr>
            <a:r>
              <a:rPr lang="en-US" altLang="ru-RU" sz="7200" b="1" i="1" dirty="0">
                <a:ea typeface="Microsoft YaHei" pitchFamily="34" charset="-122"/>
                <a:cs typeface="Arial" charset="0"/>
              </a:rPr>
              <a:t> </a:t>
            </a:r>
            <a:r>
              <a:rPr lang="ru-RU" altLang="ru-RU" sz="7200" b="1" i="1" dirty="0">
                <a:ea typeface="Microsoft YaHei" pitchFamily="34" charset="-122"/>
                <a:cs typeface="Arial" charset="0"/>
              </a:rPr>
              <a:t>не подходит для прикрепления </a:t>
            </a:r>
          </a:p>
          <a:p>
            <a:pPr>
              <a:spcBef>
                <a:spcPts val="400"/>
              </a:spcBef>
              <a:buSzPct val="120000"/>
              <a:buNone/>
            </a:pPr>
            <a:r>
              <a:rPr lang="ru-RU" altLang="ru-RU" sz="7200" b="1" i="1" dirty="0">
                <a:ea typeface="Microsoft YaHei" pitchFamily="34" charset="-122"/>
                <a:cs typeface="Arial" charset="0"/>
              </a:rPr>
              <a:t>    </a:t>
            </a:r>
            <a:r>
              <a:rPr lang="ru-RU" altLang="ru-RU" sz="7200" b="1" i="1" dirty="0" smtClean="0">
                <a:ea typeface="Microsoft YaHei" pitchFamily="34" charset="-122"/>
                <a:cs typeface="Arial" charset="0"/>
              </a:rPr>
              <a:t>   чувствительных </a:t>
            </a:r>
            <a:r>
              <a:rPr lang="ru-RU" altLang="ru-RU" sz="7200" b="1" i="1" dirty="0">
                <a:ea typeface="Microsoft YaHei" pitchFamily="34" charset="-122"/>
                <a:cs typeface="Arial" charset="0"/>
              </a:rPr>
              <a:t>к влаге пород </a:t>
            </a:r>
          </a:p>
          <a:p>
            <a:pPr>
              <a:spcBef>
                <a:spcPts val="400"/>
              </a:spcBef>
              <a:buSzPct val="120000"/>
              <a:buNone/>
            </a:pPr>
            <a:r>
              <a:rPr lang="ru-RU" altLang="ru-RU" sz="7200" b="1" i="1" dirty="0">
                <a:ea typeface="Microsoft YaHei" pitchFamily="34" charset="-122"/>
                <a:cs typeface="Arial" charset="0"/>
              </a:rPr>
              <a:t>    </a:t>
            </a:r>
            <a:r>
              <a:rPr lang="ru-RU" altLang="ru-RU" sz="7200" b="1" i="1" dirty="0" smtClean="0">
                <a:ea typeface="Microsoft YaHei" pitchFamily="34" charset="-122"/>
                <a:cs typeface="Arial" charset="0"/>
              </a:rPr>
              <a:t>   дерева</a:t>
            </a:r>
            <a:r>
              <a:rPr lang="ru-RU" altLang="ru-RU" sz="7200" b="1" i="1" dirty="0">
                <a:ea typeface="Microsoft YaHei" pitchFamily="34" charset="-122"/>
                <a:cs typeface="Arial" charset="0"/>
              </a:rPr>
              <a:t>, например бук, мербау.</a:t>
            </a:r>
          </a:p>
          <a:p>
            <a:pPr>
              <a:spcBef>
                <a:spcPts val="400"/>
              </a:spcBef>
              <a:buSzPct val="120000"/>
              <a:buNone/>
            </a:pPr>
            <a:endParaRPr lang="ru-RU" altLang="ru-RU" sz="7200" b="1" i="1" dirty="0">
              <a:ea typeface="Microsoft YaHei" pitchFamily="34" charset="-122"/>
              <a:cs typeface="Arial" charset="0"/>
            </a:endParaRPr>
          </a:p>
          <a:p>
            <a:pPr>
              <a:spcBef>
                <a:spcPts val="400"/>
              </a:spcBef>
              <a:buSzPct val="120000"/>
            </a:pPr>
            <a:r>
              <a:rPr lang="ru-RU" altLang="ru-RU" sz="7200" b="1" i="1" dirty="0" smtClean="0">
                <a:ea typeface="Microsoft YaHei" pitchFamily="34" charset="-122"/>
                <a:cs typeface="Arial" charset="0"/>
              </a:rPr>
              <a:t>Шлифование </a:t>
            </a:r>
            <a:r>
              <a:rPr lang="ru-RU" altLang="ru-RU" sz="7200" b="1" i="1" dirty="0">
                <a:ea typeface="Microsoft YaHei" pitchFamily="34" charset="-122"/>
                <a:cs typeface="Arial" charset="0"/>
              </a:rPr>
              <a:t>не ранее чем </a:t>
            </a:r>
            <a:endParaRPr lang="en-US" altLang="ru-RU" sz="7200" b="1" i="1" dirty="0">
              <a:ea typeface="Microsoft YaHei" pitchFamily="34" charset="-122"/>
              <a:cs typeface="Arial" charset="0"/>
            </a:endParaRPr>
          </a:p>
          <a:p>
            <a:pPr>
              <a:spcBef>
                <a:spcPts val="400"/>
              </a:spcBef>
              <a:buSzPct val="120000"/>
              <a:buNone/>
            </a:pPr>
            <a:r>
              <a:rPr lang="en-US" altLang="ru-RU" sz="7200" b="1" i="1" dirty="0">
                <a:ea typeface="Microsoft YaHei" pitchFamily="34" charset="-122"/>
                <a:cs typeface="Arial" charset="0"/>
              </a:rPr>
              <a:t>   </a:t>
            </a:r>
            <a:r>
              <a:rPr lang="ru-RU" altLang="ru-RU" sz="7200" b="1" i="1" dirty="0" smtClean="0">
                <a:ea typeface="Microsoft YaHei" pitchFamily="34" charset="-122"/>
                <a:cs typeface="Arial" charset="0"/>
              </a:rPr>
              <a:t>    через </a:t>
            </a:r>
            <a:r>
              <a:rPr lang="ru-RU" altLang="ru-RU" sz="7200" b="1" i="1" dirty="0">
                <a:ea typeface="Microsoft YaHei" pitchFamily="34" charset="-122"/>
                <a:cs typeface="Arial" charset="0"/>
              </a:rPr>
              <a:t>7 суток</a:t>
            </a:r>
          </a:p>
          <a:p>
            <a:pPr>
              <a:spcBef>
                <a:spcPts val="400"/>
              </a:spcBef>
              <a:buSzPct val="120000"/>
              <a:buNone/>
            </a:pPr>
            <a:endParaRPr lang="en-US" altLang="ru-RU" sz="7200" b="1" i="1" dirty="0">
              <a:ea typeface="Microsoft YaHei" pitchFamily="34" charset="-122"/>
              <a:cs typeface="Arial" charset="0"/>
            </a:endParaRPr>
          </a:p>
          <a:p>
            <a:pPr>
              <a:spcBef>
                <a:spcPts val="400"/>
              </a:spcBef>
              <a:buSzPct val="120000"/>
            </a:pPr>
            <a:r>
              <a:rPr lang="en-US" altLang="ru-RU" sz="7200" b="1" i="1" dirty="0">
                <a:ea typeface="Microsoft YaHei" pitchFamily="34" charset="-122"/>
                <a:cs typeface="Arial" charset="0"/>
              </a:rPr>
              <a:t> </a:t>
            </a:r>
            <a:r>
              <a:rPr lang="ru-RU" altLang="ru-RU" sz="7200" b="1" i="1" dirty="0">
                <a:ea typeface="Microsoft YaHei" pitchFamily="34" charset="-122"/>
                <a:cs typeface="Arial" charset="0"/>
              </a:rPr>
              <a:t>Расход: 0,6</a:t>
            </a:r>
            <a:r>
              <a:rPr lang="en-US" altLang="ru-RU" sz="7200" b="1" i="1" dirty="0">
                <a:ea typeface="Microsoft YaHei" pitchFamily="34" charset="-122"/>
                <a:cs typeface="Arial" charset="0"/>
              </a:rPr>
              <a:t>5-1</a:t>
            </a:r>
            <a:r>
              <a:rPr lang="ru-RU" altLang="ru-RU" sz="7200" b="1" i="1" dirty="0">
                <a:ea typeface="Microsoft YaHei" pitchFamily="34" charset="-122"/>
                <a:cs typeface="Arial" charset="0"/>
              </a:rPr>
              <a:t>,3 кг/м2</a:t>
            </a:r>
          </a:p>
          <a:p>
            <a:pPr>
              <a:spcBef>
                <a:spcPts val="400"/>
              </a:spcBef>
              <a:buSzPct val="120000"/>
            </a:pPr>
            <a:endParaRPr lang="ru-RU" altLang="ru-RU" sz="7200" b="1" i="1" dirty="0">
              <a:ea typeface="Microsoft YaHei" pitchFamily="34" charset="-122"/>
              <a:cs typeface="Arial" charset="0"/>
            </a:endParaRPr>
          </a:p>
          <a:p>
            <a:pPr>
              <a:spcBef>
                <a:spcPts val="400"/>
              </a:spcBef>
              <a:buSzPct val="120000"/>
            </a:pPr>
            <a:r>
              <a:rPr lang="ru-RU" altLang="ru-RU" sz="7200" b="1" i="1" dirty="0">
                <a:ea typeface="Microsoft YaHei" pitchFamily="34" charset="-122"/>
                <a:cs typeface="Arial" charset="0"/>
              </a:rPr>
              <a:t> Морозостойкая формула (5 циклов)</a:t>
            </a:r>
          </a:p>
          <a:p>
            <a:pPr>
              <a:spcBef>
                <a:spcPts val="400"/>
              </a:spcBef>
              <a:buSzPct val="120000"/>
              <a:buNone/>
            </a:pPr>
            <a:endParaRPr lang="en-US" altLang="ru-RU" sz="2600" b="1" i="1" dirty="0">
              <a:ea typeface="Microsoft YaHei" pitchFamily="34" charset="-122"/>
              <a:cs typeface="Arial" charset="0"/>
            </a:endParaRPr>
          </a:p>
          <a:p>
            <a:pPr>
              <a:spcBef>
                <a:spcPts val="400"/>
              </a:spcBef>
              <a:buSzPct val="120000"/>
              <a:buNone/>
            </a:pPr>
            <a:r>
              <a:rPr lang="ru-RU" altLang="ru-RU" sz="8000" b="1" i="1" dirty="0">
                <a:ea typeface="Microsoft YaHei" pitchFamily="34" charset="-122"/>
                <a:cs typeface="Arial" charset="0"/>
              </a:rPr>
              <a:t>Упаковка: 18кг</a:t>
            </a:r>
          </a:p>
          <a:p>
            <a:endParaRPr lang="en-US" dirty="0"/>
          </a:p>
        </p:txBody>
      </p:sp>
      <p:pic>
        <p:nvPicPr>
          <p:cNvPr id="4" name="Picture 9" descr="C:\мои документы\My Books\5.Academia Present\ФОТО_продукция\Ecostand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7238" y="1271025"/>
            <a:ext cx="5376862" cy="5008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496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ru-RU" sz="3600" dirty="0">
                <a:solidFill>
                  <a:schemeClr val="tx1"/>
                </a:solidFill>
              </a:rPr>
              <a:t>KIILTO </a:t>
            </a:r>
            <a:r>
              <a:rPr lang="en-US" altLang="ru-RU" sz="3600" dirty="0" smtClean="0">
                <a:solidFill>
                  <a:schemeClr val="tx1"/>
                </a:solidFill>
              </a:rPr>
              <a:t>SLIM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628776"/>
            <a:ext cx="5669984" cy="471106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altLang="ru-RU" sz="2400" b="1" dirty="0">
                <a:ea typeface="Microsoft YaHei" pitchFamily="34" charset="-122"/>
                <a:cs typeface="Arial" charset="0"/>
              </a:rPr>
              <a:t>Двухкомпонентный полиуретановый клей для </a:t>
            </a:r>
            <a:r>
              <a:rPr lang="ru-RU" altLang="ru-RU" sz="2400" b="1" dirty="0" smtClean="0">
                <a:ea typeface="Microsoft YaHei" pitchFamily="34" charset="-122"/>
                <a:cs typeface="Arial" charset="0"/>
              </a:rPr>
              <a:t>паркета  </a:t>
            </a:r>
          </a:p>
          <a:p>
            <a:pPr marL="0" indent="0">
              <a:buNone/>
            </a:pPr>
            <a:endParaRPr lang="ru-RU" altLang="ru-RU" sz="2400" b="1" dirty="0">
              <a:ea typeface="Microsoft YaHei" pitchFamily="34" charset="-122"/>
              <a:cs typeface="Arial" charset="0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ct val="120000"/>
            </a:pPr>
            <a:r>
              <a:rPr lang="ru-RU" altLang="ru-RU" sz="2100" b="1" dirty="0">
                <a:ea typeface="Microsoft YaHei" pitchFamily="34" charset="-122"/>
                <a:cs typeface="Arial" charset="0"/>
              </a:rPr>
              <a:t>основа – полиуретан (сухой остаток 100%)</a:t>
            </a:r>
          </a:p>
          <a:p>
            <a:pPr>
              <a:spcBef>
                <a:spcPts val="400"/>
              </a:spcBef>
              <a:buClr>
                <a:schemeClr val="accent2"/>
              </a:buClr>
              <a:buSzPct val="120000"/>
            </a:pPr>
            <a:r>
              <a:rPr lang="ru-RU" altLang="ru-RU" sz="2100" b="1" dirty="0">
                <a:ea typeface="Microsoft YaHei" pitchFamily="34" charset="-122"/>
                <a:cs typeface="Arial" charset="0"/>
              </a:rPr>
              <a:t> не содержит растворителей и воды</a:t>
            </a:r>
          </a:p>
          <a:p>
            <a:pPr>
              <a:spcBef>
                <a:spcPts val="400"/>
              </a:spcBef>
              <a:buClr>
                <a:schemeClr val="accent2"/>
              </a:buClr>
              <a:buSzPct val="120000"/>
            </a:pPr>
            <a:r>
              <a:rPr lang="ru-RU" altLang="ru-RU" sz="2100" b="1" dirty="0">
                <a:ea typeface="Microsoft YaHei" pitchFamily="34" charset="-122"/>
                <a:cs typeface="Arial" charset="0"/>
              </a:rPr>
              <a:t> рекомендован для различных пород </a:t>
            </a:r>
          </a:p>
          <a:p>
            <a:pPr>
              <a:spcBef>
                <a:spcPts val="400"/>
              </a:spcBef>
              <a:buSzPct val="120000"/>
              <a:buNone/>
            </a:pPr>
            <a:r>
              <a:rPr lang="ru-RU" altLang="ru-RU" sz="2100" b="1" dirty="0">
                <a:ea typeface="Microsoft YaHei" pitchFamily="34" charset="-122"/>
                <a:cs typeface="Arial" charset="0"/>
              </a:rPr>
              <a:t>     дерева</a:t>
            </a:r>
          </a:p>
          <a:p>
            <a:pPr>
              <a:spcBef>
                <a:spcPts val="400"/>
              </a:spcBef>
              <a:buSzPct val="120000"/>
            </a:pPr>
            <a:r>
              <a:rPr lang="ru-RU" altLang="ru-RU" sz="2100" b="1" dirty="0">
                <a:ea typeface="Microsoft YaHei" pitchFamily="34" charset="-122"/>
                <a:cs typeface="Arial" charset="0"/>
              </a:rPr>
              <a:t> соотношение смеси: 6ч. смолы+ </a:t>
            </a:r>
          </a:p>
          <a:p>
            <a:pPr>
              <a:spcBef>
                <a:spcPts val="400"/>
              </a:spcBef>
              <a:buSzPct val="120000"/>
              <a:buNone/>
            </a:pPr>
            <a:r>
              <a:rPr lang="ru-RU" altLang="ru-RU" sz="2100" b="1" dirty="0">
                <a:ea typeface="Microsoft YaHei" pitchFamily="34" charset="-122"/>
                <a:cs typeface="Arial" charset="0"/>
              </a:rPr>
              <a:t>    1ч. отвердителя </a:t>
            </a:r>
          </a:p>
          <a:p>
            <a:pPr>
              <a:spcBef>
                <a:spcPts val="400"/>
              </a:spcBef>
              <a:buSzPct val="120000"/>
            </a:pPr>
            <a:r>
              <a:rPr lang="ru-RU" altLang="ru-RU" sz="2100" b="1" dirty="0">
                <a:ea typeface="Microsoft YaHei" pitchFamily="34" charset="-122"/>
                <a:cs typeface="Arial" charset="0"/>
              </a:rPr>
              <a:t> Время открытое время: 120  мин.</a:t>
            </a:r>
          </a:p>
          <a:p>
            <a:pPr>
              <a:spcBef>
                <a:spcPts val="400"/>
              </a:spcBef>
              <a:buSzPct val="120000"/>
            </a:pPr>
            <a:r>
              <a:rPr lang="ru-RU" altLang="ru-RU" sz="2100" b="1" dirty="0">
                <a:ea typeface="Microsoft YaHei" pitchFamily="34" charset="-122"/>
                <a:cs typeface="Arial" charset="0"/>
              </a:rPr>
              <a:t> Время "pot life" (120 г. смеси при </a:t>
            </a:r>
          </a:p>
          <a:p>
            <a:pPr>
              <a:spcBef>
                <a:spcPts val="400"/>
              </a:spcBef>
              <a:buSzPct val="120000"/>
              <a:buNone/>
            </a:pPr>
            <a:r>
              <a:rPr lang="ru-RU" altLang="ru-RU" sz="2100" b="1" dirty="0">
                <a:ea typeface="Microsoft YaHei" pitchFamily="34" charset="-122"/>
                <a:cs typeface="Arial" charset="0"/>
              </a:rPr>
              <a:t>     20 Гр.C): ок. 80 мин.</a:t>
            </a:r>
          </a:p>
          <a:p>
            <a:pPr>
              <a:spcBef>
                <a:spcPts val="400"/>
              </a:spcBef>
              <a:buSzPct val="120000"/>
            </a:pPr>
            <a:r>
              <a:rPr lang="ru-RU" altLang="ru-RU" sz="2100" b="1" dirty="0">
                <a:ea typeface="Microsoft YaHei" pitchFamily="34" charset="-122"/>
                <a:cs typeface="Arial" charset="0"/>
              </a:rPr>
              <a:t> Шлифование не ранее чем:</a:t>
            </a:r>
          </a:p>
          <a:p>
            <a:pPr>
              <a:spcBef>
                <a:spcPts val="400"/>
              </a:spcBef>
              <a:buSzPct val="120000"/>
              <a:buNone/>
            </a:pPr>
            <a:r>
              <a:rPr lang="ru-RU" altLang="ru-RU" sz="2100" b="1" dirty="0">
                <a:ea typeface="Microsoft YaHei" pitchFamily="34" charset="-122"/>
                <a:cs typeface="Arial" charset="0"/>
              </a:rPr>
              <a:t>              через 1-2 суток</a:t>
            </a:r>
          </a:p>
          <a:p>
            <a:pPr>
              <a:spcBef>
                <a:spcPts val="400"/>
              </a:spcBef>
              <a:buSzPct val="120000"/>
            </a:pPr>
            <a:r>
              <a:rPr lang="ru-RU" altLang="ru-RU" sz="2100" b="1" dirty="0">
                <a:ea typeface="Microsoft YaHei" pitchFamily="34" charset="-122"/>
                <a:cs typeface="Arial" charset="0"/>
              </a:rPr>
              <a:t> Расход: </a:t>
            </a:r>
            <a:r>
              <a:rPr lang="en-US" altLang="ru-RU" sz="2100" b="1" dirty="0">
                <a:ea typeface="Microsoft YaHei" pitchFamily="34" charset="-122"/>
                <a:cs typeface="Arial" charset="0"/>
              </a:rPr>
              <a:t>1-2 m2/</a:t>
            </a:r>
            <a:r>
              <a:rPr lang="ru-RU" altLang="ru-RU" sz="2100" b="1" dirty="0">
                <a:ea typeface="Microsoft YaHei" pitchFamily="34" charset="-122"/>
                <a:cs typeface="Arial" charset="0"/>
              </a:rPr>
              <a:t>л</a:t>
            </a:r>
            <a:r>
              <a:rPr lang="en-US" altLang="ru-RU" sz="2100" b="1" dirty="0">
                <a:ea typeface="Microsoft YaHei" pitchFamily="34" charset="-122"/>
                <a:cs typeface="Arial" charset="0"/>
              </a:rPr>
              <a:t> (0,75 -1,5 </a:t>
            </a:r>
            <a:r>
              <a:rPr lang="ru-RU" altLang="ru-RU" sz="2100" b="1" dirty="0">
                <a:ea typeface="Microsoft YaHei" pitchFamily="34" charset="-122"/>
                <a:cs typeface="Arial" charset="0"/>
              </a:rPr>
              <a:t>кг</a:t>
            </a:r>
            <a:r>
              <a:rPr lang="en-US" altLang="ru-RU" sz="2100" b="1" dirty="0">
                <a:ea typeface="Microsoft YaHei" pitchFamily="34" charset="-122"/>
                <a:cs typeface="Arial" charset="0"/>
              </a:rPr>
              <a:t>/</a:t>
            </a:r>
            <a:r>
              <a:rPr lang="ru-RU" altLang="ru-RU" sz="2100" b="1" dirty="0">
                <a:ea typeface="Microsoft YaHei" pitchFamily="34" charset="-122"/>
                <a:cs typeface="Arial" charset="0"/>
              </a:rPr>
              <a:t>м</a:t>
            </a:r>
            <a:r>
              <a:rPr lang="en-US" altLang="ru-RU" sz="2100" b="1" dirty="0">
                <a:ea typeface="Microsoft YaHei" pitchFamily="34" charset="-122"/>
                <a:cs typeface="Arial" charset="0"/>
              </a:rPr>
              <a:t>2 )</a:t>
            </a:r>
          </a:p>
          <a:p>
            <a:pPr>
              <a:spcBef>
                <a:spcPts val="400"/>
              </a:spcBef>
              <a:buSzPct val="120000"/>
              <a:buNone/>
            </a:pPr>
            <a:endParaRPr lang="ru-RU" altLang="ru-RU" sz="2100" b="1" dirty="0">
              <a:ea typeface="Microsoft YaHei" pitchFamily="34" charset="-122"/>
              <a:cs typeface="Arial" charset="0"/>
            </a:endParaRPr>
          </a:p>
          <a:p>
            <a:pPr>
              <a:spcBef>
                <a:spcPts val="400"/>
              </a:spcBef>
              <a:buSzPct val="120000"/>
              <a:buNone/>
            </a:pPr>
            <a:r>
              <a:rPr lang="ru-RU" altLang="ru-RU" sz="2400" b="1" dirty="0">
                <a:ea typeface="Microsoft YaHei" pitchFamily="34" charset="-122"/>
                <a:cs typeface="Arial" charset="0"/>
              </a:rPr>
              <a:t>Упаковка: 5кг+0,84кг</a:t>
            </a:r>
          </a:p>
          <a:p>
            <a:endParaRPr lang="en-US" dirty="0"/>
          </a:p>
        </p:txBody>
      </p:sp>
      <p:pic>
        <p:nvPicPr>
          <p:cNvPr id="4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9405" y="3522345"/>
            <a:ext cx="3630613" cy="2495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5" name="Picture 11" descr="Avainlippu_Hsalmi_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0059" y="1628776"/>
            <a:ext cx="821846" cy="730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9759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ru-RU" sz="3600" dirty="0">
                <a:solidFill>
                  <a:schemeClr val="tx1"/>
                </a:solidFill>
              </a:rPr>
              <a:t>KIILTO </a:t>
            </a:r>
            <a:r>
              <a:rPr lang="en-US" altLang="ru-RU" sz="3600" dirty="0" smtClean="0">
                <a:solidFill>
                  <a:schemeClr val="tx1"/>
                </a:solidFill>
              </a:rPr>
              <a:t>2K-PU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628776"/>
            <a:ext cx="5837624" cy="4787264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u-RU" altLang="ru-RU" sz="2600" b="1" dirty="0">
                <a:ea typeface="Microsoft YaHei" pitchFamily="34" charset="-122"/>
                <a:cs typeface="Arial" charset="0"/>
              </a:rPr>
              <a:t>Двухкомпонентный клей для приклеивания всех видов паркета из любых пород </a:t>
            </a:r>
            <a:r>
              <a:rPr lang="ru-RU" altLang="ru-RU" sz="2600" b="1" dirty="0" smtClean="0">
                <a:ea typeface="Microsoft YaHei" pitchFamily="34" charset="-122"/>
                <a:cs typeface="Arial" charset="0"/>
              </a:rPr>
              <a:t>дерева</a:t>
            </a:r>
          </a:p>
          <a:p>
            <a:pPr marL="0" indent="0">
              <a:buNone/>
            </a:pPr>
            <a:endParaRPr lang="ru-RU" altLang="ru-RU" b="1" dirty="0">
              <a:ea typeface="Microsoft YaHei" pitchFamily="34" charset="-122"/>
              <a:cs typeface="Arial" charset="0"/>
            </a:endParaRPr>
          </a:p>
          <a:p>
            <a:pPr>
              <a:spcBef>
                <a:spcPts val="400"/>
              </a:spcBef>
              <a:buClr>
                <a:srgbClr val="009999"/>
              </a:buClr>
              <a:buSzPct val="120000"/>
            </a:pPr>
            <a:r>
              <a:rPr lang="ru-RU" altLang="ru-RU" sz="2300" b="1" dirty="0">
                <a:ea typeface="Microsoft YaHei" pitchFamily="34" charset="-122"/>
                <a:cs typeface="Arial" charset="0"/>
              </a:rPr>
              <a:t>Основа – полиуретан (сухой остаток 100%)</a:t>
            </a:r>
          </a:p>
          <a:p>
            <a:pPr>
              <a:spcBef>
                <a:spcPts val="400"/>
              </a:spcBef>
              <a:buClr>
                <a:srgbClr val="009999"/>
              </a:buClr>
              <a:buSzPct val="120000"/>
            </a:pPr>
            <a:r>
              <a:rPr lang="en-US" altLang="ru-RU" sz="2300" b="1" dirty="0">
                <a:ea typeface="Microsoft YaHei" pitchFamily="34" charset="-122"/>
                <a:cs typeface="Arial" charset="0"/>
              </a:rPr>
              <a:t> </a:t>
            </a:r>
            <a:r>
              <a:rPr lang="ru-RU" altLang="ru-RU" sz="2300" b="1" dirty="0">
                <a:ea typeface="Microsoft YaHei" pitchFamily="34" charset="-122"/>
                <a:cs typeface="Arial" charset="0"/>
              </a:rPr>
              <a:t>Не содержит растворителей и воды</a:t>
            </a:r>
          </a:p>
          <a:p>
            <a:pPr>
              <a:spcBef>
                <a:spcPts val="400"/>
              </a:spcBef>
              <a:buClr>
                <a:srgbClr val="009999"/>
              </a:buClr>
              <a:buSzPct val="120000"/>
            </a:pPr>
            <a:r>
              <a:rPr lang="en-US" altLang="ru-RU" sz="2300" b="1" dirty="0">
                <a:ea typeface="Microsoft YaHei" pitchFamily="34" charset="-122"/>
                <a:cs typeface="Arial" charset="0"/>
              </a:rPr>
              <a:t> </a:t>
            </a:r>
            <a:r>
              <a:rPr lang="ru-RU" altLang="ru-RU" sz="2300" b="1" dirty="0">
                <a:ea typeface="Microsoft YaHei" pitchFamily="34" charset="-122"/>
                <a:cs typeface="Arial" charset="0"/>
              </a:rPr>
              <a:t>Соотношение смеси: 7ч. смолы+ 1ч. отвердителя </a:t>
            </a:r>
          </a:p>
          <a:p>
            <a:pPr>
              <a:spcBef>
                <a:spcPts val="400"/>
              </a:spcBef>
              <a:buSzPct val="120000"/>
            </a:pPr>
            <a:r>
              <a:rPr lang="ru-RU" altLang="ru-RU" sz="2300" b="1" dirty="0">
                <a:ea typeface="Microsoft YaHei" pitchFamily="34" charset="-122"/>
                <a:cs typeface="Arial" charset="0"/>
              </a:rPr>
              <a:t>Открытое время: 60  мин.</a:t>
            </a:r>
          </a:p>
          <a:p>
            <a:pPr>
              <a:spcBef>
                <a:spcPts val="400"/>
              </a:spcBef>
              <a:buSzPct val="120000"/>
            </a:pPr>
            <a:r>
              <a:rPr lang="ru-RU" altLang="ru-RU" sz="2300" b="1" dirty="0">
                <a:ea typeface="Microsoft YaHei" pitchFamily="34" charset="-122"/>
                <a:cs typeface="Arial" charset="0"/>
              </a:rPr>
              <a:t>Время "pot life" (120 г. смеси при 20 Гр.C):</a:t>
            </a:r>
          </a:p>
          <a:p>
            <a:pPr>
              <a:spcBef>
                <a:spcPts val="400"/>
              </a:spcBef>
              <a:buSzPct val="120000"/>
              <a:buNone/>
            </a:pPr>
            <a:r>
              <a:rPr lang="ru-RU" altLang="ru-RU" sz="2300" b="1" dirty="0">
                <a:ea typeface="Microsoft YaHei" pitchFamily="34" charset="-122"/>
                <a:cs typeface="Arial" charset="0"/>
              </a:rPr>
              <a:t>     ок. 90 мин.</a:t>
            </a:r>
          </a:p>
          <a:p>
            <a:pPr>
              <a:spcBef>
                <a:spcPts val="400"/>
              </a:spcBef>
              <a:buSzPct val="120000"/>
            </a:pPr>
            <a:r>
              <a:rPr lang="ru-RU" altLang="ru-RU" sz="2300" b="1" dirty="0">
                <a:ea typeface="Microsoft YaHei" pitchFamily="34" charset="-122"/>
                <a:cs typeface="Arial" charset="0"/>
              </a:rPr>
              <a:t>Время работы в нанесённом состоянии:</a:t>
            </a:r>
          </a:p>
          <a:p>
            <a:pPr>
              <a:spcBef>
                <a:spcPts val="400"/>
              </a:spcBef>
              <a:buSzPct val="120000"/>
              <a:buNone/>
            </a:pPr>
            <a:r>
              <a:rPr lang="ru-RU" altLang="ru-RU" sz="2300" b="1" dirty="0">
                <a:ea typeface="Microsoft YaHei" pitchFamily="34" charset="-122"/>
                <a:cs typeface="Arial" charset="0"/>
              </a:rPr>
              <a:t>     70-90 мин.</a:t>
            </a:r>
          </a:p>
          <a:p>
            <a:pPr>
              <a:spcBef>
                <a:spcPts val="400"/>
              </a:spcBef>
              <a:buSzPct val="120000"/>
            </a:pPr>
            <a:r>
              <a:rPr lang="ru-RU" altLang="ru-RU" sz="2300" b="1" dirty="0">
                <a:ea typeface="Microsoft YaHei" pitchFamily="34" charset="-122"/>
                <a:cs typeface="Arial" charset="0"/>
              </a:rPr>
              <a:t>Расход: </a:t>
            </a:r>
            <a:r>
              <a:rPr lang="en-US" altLang="ru-RU" sz="2300" b="1" dirty="0">
                <a:ea typeface="Microsoft YaHei" pitchFamily="34" charset="-122"/>
                <a:cs typeface="Arial" charset="0"/>
              </a:rPr>
              <a:t>1-2 m2/</a:t>
            </a:r>
            <a:r>
              <a:rPr lang="ru-RU" altLang="ru-RU" sz="2300" b="1" dirty="0">
                <a:ea typeface="Microsoft YaHei" pitchFamily="34" charset="-122"/>
                <a:cs typeface="Arial" charset="0"/>
              </a:rPr>
              <a:t>л</a:t>
            </a:r>
            <a:r>
              <a:rPr lang="en-US" altLang="ru-RU" sz="2300" b="1" dirty="0">
                <a:ea typeface="Microsoft YaHei" pitchFamily="34" charset="-122"/>
                <a:cs typeface="Arial" charset="0"/>
              </a:rPr>
              <a:t> (0,75 -1,5 </a:t>
            </a:r>
            <a:r>
              <a:rPr lang="ru-RU" altLang="ru-RU" sz="2300" b="1" dirty="0">
                <a:ea typeface="Microsoft YaHei" pitchFamily="34" charset="-122"/>
                <a:cs typeface="Arial" charset="0"/>
              </a:rPr>
              <a:t>кг</a:t>
            </a:r>
            <a:r>
              <a:rPr lang="en-US" altLang="ru-RU" sz="2300" b="1" dirty="0">
                <a:ea typeface="Microsoft YaHei" pitchFamily="34" charset="-122"/>
                <a:cs typeface="Arial" charset="0"/>
              </a:rPr>
              <a:t>/</a:t>
            </a:r>
            <a:r>
              <a:rPr lang="ru-RU" altLang="ru-RU" sz="2300" b="1" dirty="0">
                <a:ea typeface="Microsoft YaHei" pitchFamily="34" charset="-122"/>
                <a:cs typeface="Arial" charset="0"/>
              </a:rPr>
              <a:t>м</a:t>
            </a:r>
            <a:r>
              <a:rPr lang="en-US" altLang="ru-RU" sz="2300" b="1" dirty="0">
                <a:ea typeface="Microsoft YaHei" pitchFamily="34" charset="-122"/>
                <a:cs typeface="Arial" charset="0"/>
              </a:rPr>
              <a:t>2 )</a:t>
            </a:r>
          </a:p>
          <a:p>
            <a:pPr>
              <a:spcBef>
                <a:spcPts val="400"/>
              </a:spcBef>
              <a:buSzPct val="120000"/>
            </a:pPr>
            <a:r>
              <a:rPr lang="ru-RU" altLang="ru-RU" sz="2300" b="1" dirty="0">
                <a:ea typeface="Microsoft YaHei" pitchFamily="34" charset="-122"/>
                <a:cs typeface="Arial" charset="0"/>
              </a:rPr>
              <a:t>Шлифование не ранее чем через 1-2 суток</a:t>
            </a:r>
          </a:p>
          <a:p>
            <a:pPr>
              <a:spcBef>
                <a:spcPts val="400"/>
              </a:spcBef>
              <a:buSzPct val="120000"/>
              <a:buNone/>
            </a:pPr>
            <a:endParaRPr lang="ru-RU" altLang="ru-RU" sz="2300" b="1" dirty="0">
              <a:ea typeface="Microsoft YaHei" pitchFamily="34" charset="-122"/>
              <a:cs typeface="Arial" charset="0"/>
            </a:endParaRPr>
          </a:p>
          <a:p>
            <a:pPr>
              <a:spcBef>
                <a:spcPts val="400"/>
              </a:spcBef>
              <a:buSzPct val="120000"/>
              <a:buNone/>
            </a:pPr>
            <a:r>
              <a:rPr lang="ru-RU" altLang="ru-RU" sz="2600" b="1" dirty="0">
                <a:ea typeface="Microsoft YaHei" pitchFamily="34" charset="-122"/>
                <a:cs typeface="Arial" charset="0"/>
              </a:rPr>
              <a:t>Упаковка: 5,25кг+0,75кг</a:t>
            </a:r>
          </a:p>
          <a:p>
            <a:endParaRPr lang="en-US" dirty="0"/>
          </a:p>
        </p:txBody>
      </p:sp>
      <p:pic>
        <p:nvPicPr>
          <p:cNvPr id="4" name="Picture 9" descr="C:\мои документы\My Books\5.Academia Present\ФОТО_продукция\2_K-PU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220" y="1811338"/>
            <a:ext cx="5753100" cy="530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11" descr="Avainlippu_Hsalmi_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2459" y="1080771"/>
            <a:ext cx="821846" cy="730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0" descr="C:\мои документы\My Books\5.Academia Present\ФОТО_продукция\2_K-PU_07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0036" y="3993515"/>
            <a:ext cx="2268538" cy="242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98573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ru-RU" sz="3600" dirty="0">
                <a:solidFill>
                  <a:schemeClr val="tx1"/>
                </a:solidFill>
              </a:rPr>
              <a:t>KIILTO </a:t>
            </a:r>
            <a:r>
              <a:rPr lang="ru-RU" altLang="ru-RU" sz="3600" dirty="0">
                <a:solidFill>
                  <a:schemeClr val="tx1"/>
                </a:solidFill>
              </a:rPr>
              <a:t>ЕСО 2</a:t>
            </a:r>
            <a:r>
              <a:rPr lang="en-US" altLang="ru-RU" sz="3600" dirty="0" smtClean="0">
                <a:solidFill>
                  <a:schemeClr val="tx1"/>
                </a:solidFill>
              </a:rPr>
              <a:t>K-PU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628776"/>
            <a:ext cx="6218624" cy="449738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altLang="ru-RU" b="1" dirty="0">
                <a:ea typeface="Microsoft YaHei" pitchFamily="34" charset="-122"/>
                <a:cs typeface="Arial" charset="0"/>
              </a:rPr>
              <a:t>Двухкомпонентный полиуретановый клей для паркета с увеличенным рабочим временем. Подходит для приклеивания всех видов </a:t>
            </a:r>
            <a:r>
              <a:rPr lang="ru-RU" altLang="ru-RU" b="1" dirty="0" smtClean="0">
                <a:ea typeface="Microsoft YaHei" pitchFamily="34" charset="-122"/>
                <a:cs typeface="Arial" charset="0"/>
              </a:rPr>
              <a:t>паркета.</a:t>
            </a:r>
            <a:endParaRPr lang="ru-RU" altLang="ru-RU" b="1" dirty="0">
              <a:ea typeface="Microsoft YaHei" pitchFamily="34" charset="-122"/>
              <a:cs typeface="Arial" charset="0"/>
            </a:endParaRPr>
          </a:p>
          <a:p>
            <a:pPr algn="ctr">
              <a:spcBef>
                <a:spcPts val="400"/>
              </a:spcBef>
              <a:buClr>
                <a:srgbClr val="009999"/>
              </a:buClr>
              <a:buSzPct val="120000"/>
              <a:buNone/>
            </a:pPr>
            <a:endParaRPr lang="ru-RU" altLang="ru-RU" sz="1900" b="1" dirty="0">
              <a:ea typeface="Microsoft YaHei" pitchFamily="34" charset="-122"/>
              <a:cs typeface="Arial" charset="0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ct val="120000"/>
            </a:pPr>
            <a:r>
              <a:rPr lang="ru-RU" altLang="ru-RU" sz="1900" b="1" dirty="0">
                <a:ea typeface="Microsoft YaHei" pitchFamily="34" charset="-122"/>
                <a:cs typeface="Arial" charset="0"/>
              </a:rPr>
              <a:t> Основа – полиуретан (сухой остаток 100%)</a:t>
            </a:r>
          </a:p>
          <a:p>
            <a:pPr>
              <a:spcBef>
                <a:spcPts val="400"/>
              </a:spcBef>
              <a:buClr>
                <a:schemeClr val="accent2"/>
              </a:buClr>
              <a:buSzPct val="120000"/>
            </a:pPr>
            <a:r>
              <a:rPr lang="ru-RU" altLang="ru-RU" sz="1900" b="1" dirty="0">
                <a:ea typeface="Microsoft YaHei" pitchFamily="34" charset="-122"/>
                <a:cs typeface="Arial" charset="0"/>
              </a:rPr>
              <a:t> Не содержит растворителей и воды</a:t>
            </a:r>
          </a:p>
          <a:p>
            <a:pPr>
              <a:spcBef>
                <a:spcPts val="400"/>
              </a:spcBef>
              <a:buClr>
                <a:schemeClr val="accent2"/>
              </a:buClr>
              <a:buSzPct val="120000"/>
            </a:pPr>
            <a:r>
              <a:rPr lang="ru-RU" altLang="ru-RU" sz="1900" b="1" dirty="0">
                <a:ea typeface="Microsoft YaHei" pitchFamily="34" charset="-122"/>
                <a:cs typeface="Arial" charset="0"/>
              </a:rPr>
              <a:t> Соотношение смеси: </a:t>
            </a:r>
          </a:p>
          <a:p>
            <a:pPr>
              <a:spcBef>
                <a:spcPts val="400"/>
              </a:spcBef>
              <a:buSzPct val="120000"/>
              <a:buNone/>
            </a:pPr>
            <a:r>
              <a:rPr lang="ru-RU" altLang="ru-RU" sz="1900" b="1" dirty="0">
                <a:ea typeface="Microsoft YaHei" pitchFamily="34" charset="-122"/>
                <a:cs typeface="Arial" charset="0"/>
              </a:rPr>
              <a:t>    10ч. смолы+ 1ч. отвердителя </a:t>
            </a:r>
          </a:p>
          <a:p>
            <a:pPr>
              <a:spcBef>
                <a:spcPts val="400"/>
              </a:spcBef>
              <a:buSzPct val="120000"/>
            </a:pPr>
            <a:r>
              <a:rPr lang="ru-RU" altLang="ru-RU" sz="1900" b="1" dirty="0">
                <a:ea typeface="Microsoft YaHei" pitchFamily="34" charset="-122"/>
                <a:cs typeface="Arial" charset="0"/>
              </a:rPr>
              <a:t> Открытое время: 70  мин.</a:t>
            </a:r>
          </a:p>
          <a:p>
            <a:pPr>
              <a:spcBef>
                <a:spcPts val="400"/>
              </a:spcBef>
              <a:buSzPct val="120000"/>
            </a:pPr>
            <a:r>
              <a:rPr lang="ru-RU" altLang="ru-RU" sz="1900" b="1" dirty="0">
                <a:ea typeface="Microsoft YaHei" pitchFamily="34" charset="-122"/>
                <a:cs typeface="Arial" charset="0"/>
              </a:rPr>
              <a:t> Время работы в нанесённом состоянии:</a:t>
            </a:r>
          </a:p>
          <a:p>
            <a:pPr>
              <a:spcBef>
                <a:spcPts val="400"/>
              </a:spcBef>
              <a:buSzPct val="120000"/>
              <a:buNone/>
            </a:pPr>
            <a:r>
              <a:rPr lang="ru-RU" altLang="ru-RU" sz="1900" b="1" dirty="0">
                <a:ea typeface="Microsoft YaHei" pitchFamily="34" charset="-122"/>
                <a:cs typeface="Arial" charset="0"/>
              </a:rPr>
              <a:t>    100-110 мин.</a:t>
            </a:r>
          </a:p>
          <a:p>
            <a:pPr>
              <a:spcBef>
                <a:spcPts val="400"/>
              </a:spcBef>
              <a:buSzPct val="120000"/>
            </a:pPr>
            <a:r>
              <a:rPr lang="ru-RU" altLang="ru-RU" sz="1900" b="1" dirty="0">
                <a:ea typeface="Microsoft YaHei" pitchFamily="34" charset="-122"/>
                <a:cs typeface="Arial" charset="0"/>
              </a:rPr>
              <a:t> Время отверждения: 12 часов</a:t>
            </a:r>
          </a:p>
          <a:p>
            <a:pPr>
              <a:spcBef>
                <a:spcPts val="400"/>
              </a:spcBef>
              <a:buSzPct val="120000"/>
            </a:pPr>
            <a:r>
              <a:rPr lang="ru-RU" altLang="ru-RU" sz="1900" b="1" dirty="0">
                <a:ea typeface="Microsoft YaHei" pitchFamily="34" charset="-122"/>
                <a:cs typeface="Arial" charset="0"/>
              </a:rPr>
              <a:t> Шлифование не ранее чем через 1-2 суток</a:t>
            </a:r>
          </a:p>
          <a:p>
            <a:pPr>
              <a:spcBef>
                <a:spcPts val="400"/>
              </a:spcBef>
              <a:buSzPct val="120000"/>
            </a:pPr>
            <a:r>
              <a:rPr lang="ru-RU" altLang="ru-RU" sz="1900" b="1" dirty="0">
                <a:ea typeface="Microsoft YaHei" pitchFamily="34" charset="-122"/>
                <a:cs typeface="Arial" charset="0"/>
              </a:rPr>
              <a:t> Расход: </a:t>
            </a:r>
            <a:r>
              <a:rPr lang="en-US" altLang="ru-RU" sz="1900" b="1" dirty="0">
                <a:ea typeface="Microsoft YaHei" pitchFamily="34" charset="-122"/>
                <a:cs typeface="Arial" charset="0"/>
              </a:rPr>
              <a:t>1-2 m2/</a:t>
            </a:r>
            <a:r>
              <a:rPr lang="ru-RU" altLang="ru-RU" sz="1900" b="1" dirty="0">
                <a:ea typeface="Microsoft YaHei" pitchFamily="34" charset="-122"/>
                <a:cs typeface="Arial" charset="0"/>
              </a:rPr>
              <a:t>л</a:t>
            </a:r>
            <a:r>
              <a:rPr lang="en-US" altLang="ru-RU" sz="1900" b="1" dirty="0">
                <a:ea typeface="Microsoft YaHei" pitchFamily="34" charset="-122"/>
                <a:cs typeface="Arial" charset="0"/>
              </a:rPr>
              <a:t> (0,75 -1,5 </a:t>
            </a:r>
            <a:r>
              <a:rPr lang="ru-RU" altLang="ru-RU" sz="1900" b="1" dirty="0">
                <a:ea typeface="Microsoft YaHei" pitchFamily="34" charset="-122"/>
                <a:cs typeface="Arial" charset="0"/>
              </a:rPr>
              <a:t>кг</a:t>
            </a:r>
            <a:r>
              <a:rPr lang="en-US" altLang="ru-RU" sz="1900" b="1" dirty="0">
                <a:ea typeface="Microsoft YaHei" pitchFamily="34" charset="-122"/>
                <a:cs typeface="Arial" charset="0"/>
              </a:rPr>
              <a:t>/</a:t>
            </a:r>
            <a:r>
              <a:rPr lang="ru-RU" altLang="ru-RU" sz="1900" b="1" dirty="0">
                <a:ea typeface="Microsoft YaHei" pitchFamily="34" charset="-122"/>
                <a:cs typeface="Arial" charset="0"/>
              </a:rPr>
              <a:t>м</a:t>
            </a:r>
            <a:r>
              <a:rPr lang="en-US" altLang="ru-RU" sz="1900" b="1" dirty="0">
                <a:ea typeface="Microsoft YaHei" pitchFamily="34" charset="-122"/>
                <a:cs typeface="Arial" charset="0"/>
              </a:rPr>
              <a:t>2 )</a:t>
            </a:r>
          </a:p>
          <a:p>
            <a:pPr>
              <a:spcBef>
                <a:spcPts val="400"/>
              </a:spcBef>
              <a:buSzPct val="120000"/>
              <a:buNone/>
            </a:pPr>
            <a:endParaRPr lang="ru-RU" altLang="ru-RU" sz="1900" b="1" dirty="0">
              <a:ea typeface="Microsoft YaHei" pitchFamily="34" charset="-122"/>
              <a:cs typeface="Arial" charset="0"/>
            </a:endParaRPr>
          </a:p>
          <a:p>
            <a:pPr>
              <a:spcBef>
                <a:spcPts val="400"/>
              </a:spcBef>
              <a:buSzPct val="120000"/>
              <a:buNone/>
            </a:pPr>
            <a:r>
              <a:rPr lang="ru-RU" altLang="ru-RU" sz="1900" b="1" dirty="0">
                <a:ea typeface="Microsoft YaHei" pitchFamily="34" charset="-122"/>
                <a:cs typeface="Arial" charset="0"/>
              </a:rPr>
              <a:t>Упаковка: 5,</a:t>
            </a:r>
            <a:r>
              <a:rPr lang="en-US" altLang="ru-RU" sz="1900" b="1" dirty="0">
                <a:ea typeface="Microsoft YaHei" pitchFamily="34" charset="-122"/>
                <a:cs typeface="Arial" charset="0"/>
              </a:rPr>
              <a:t>4</a:t>
            </a:r>
            <a:r>
              <a:rPr lang="ru-RU" altLang="ru-RU" sz="1900" b="1" dirty="0">
                <a:ea typeface="Microsoft YaHei" pitchFamily="34" charset="-122"/>
                <a:cs typeface="Arial" charset="0"/>
              </a:rPr>
              <a:t>5кг+0,</a:t>
            </a:r>
            <a:r>
              <a:rPr lang="en-US" altLang="ru-RU" sz="1900" b="1" dirty="0">
                <a:ea typeface="Microsoft YaHei" pitchFamily="34" charset="-122"/>
                <a:cs typeface="Arial" charset="0"/>
              </a:rPr>
              <a:t>5</a:t>
            </a:r>
            <a:r>
              <a:rPr lang="ru-RU" altLang="ru-RU" sz="1900" b="1" dirty="0">
                <a:ea typeface="Microsoft YaHei" pitchFamily="34" charset="-122"/>
                <a:cs typeface="Arial" charset="0"/>
              </a:rPr>
              <a:t>5кг</a:t>
            </a:r>
          </a:p>
          <a:p>
            <a:endParaRPr lang="en-US" dirty="0"/>
          </a:p>
        </p:txBody>
      </p:sp>
      <p:pic>
        <p:nvPicPr>
          <p:cNvPr id="5" name="Picture 11" descr="Avainlippu_Hsalmi_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4954" y="1783307"/>
            <a:ext cx="821846" cy="730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9" descr="C:\мои документы\My Books\5.Academia Present\ФОТО_продукция\Eco_2_K-PU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3188" y="2996883"/>
            <a:ext cx="3960812" cy="3649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0" descr="C:\мои документы\My Books\5.Academia Present\ФОТО_продукция\Eco_2_K-PU_05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6798" y="3860482"/>
            <a:ext cx="2773363" cy="278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34930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Характеристики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0173046"/>
              </p:ext>
            </p:extLst>
          </p:nvPr>
        </p:nvGraphicFramePr>
        <p:xfrm>
          <a:off x="137159" y="1173480"/>
          <a:ext cx="8900161" cy="51815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1281"/>
                <a:gridCol w="2149206"/>
                <a:gridCol w="2064837"/>
                <a:gridCol w="2064837"/>
              </a:tblGrid>
              <a:tr h="1095953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                   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41" marR="91441" marT="45733" marB="45733"/>
                </a:tc>
              </a:tr>
              <a:tr h="458628"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основа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полиуретан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/>
                        <a:t>полиуретан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/>
                        <a:t>полиуретан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</a:tr>
              <a:tr h="771613"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Соотношение смеси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/>
                        <a:t>6:1 </a:t>
                      </a:r>
                      <a:r>
                        <a:rPr lang="ru-RU" sz="1500" dirty="0" smtClean="0"/>
                        <a:t>смола+отвердитель</a:t>
                      </a:r>
                      <a:endParaRPr lang="en-US" sz="15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7:1 </a:t>
                      </a:r>
                    </a:p>
                    <a:p>
                      <a:pPr algn="ctr"/>
                      <a:r>
                        <a:rPr lang="ru-RU" sz="1500" dirty="0" smtClean="0"/>
                        <a:t>смола+отвердитель</a:t>
                      </a:r>
                      <a:endParaRPr lang="en-US" sz="15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10:1 </a:t>
                      </a:r>
                    </a:p>
                    <a:p>
                      <a:pPr algn="ctr"/>
                      <a:r>
                        <a:rPr lang="ru-RU" sz="1500" dirty="0" smtClean="0"/>
                        <a:t>смола+отвердитель</a:t>
                      </a:r>
                      <a:endParaRPr lang="en-US" sz="1500" dirty="0"/>
                    </a:p>
                  </a:txBody>
                  <a:tcPr marL="91441" marR="91441" marT="45733" marB="45733"/>
                </a:tc>
              </a:tr>
              <a:tr h="60212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Время жизни</a:t>
                      </a:r>
                      <a:r>
                        <a:rPr lang="ru-RU" sz="1600" baseline="0" dirty="0" smtClean="0"/>
                        <a:t> смеси </a:t>
                      </a:r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(120</a:t>
                      </a:r>
                      <a:r>
                        <a:rPr lang="ru-RU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г смеси при </a:t>
                      </a:r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</a:t>
                      </a:r>
                      <a:r>
                        <a:rPr lang="ru-RU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=</a:t>
                      </a:r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20 </a:t>
                      </a:r>
                      <a:r>
                        <a:rPr lang="ru-RU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Гр.</a:t>
                      </a:r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C)</a:t>
                      </a:r>
                      <a:endParaRPr lang="en-US" sz="16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До 70-90 мин.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До 90 мин.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До 100-110 мин.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</a:tr>
              <a:tr h="785505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Время жизни</a:t>
                      </a:r>
                      <a:r>
                        <a:rPr lang="ru-RU" sz="1600" baseline="0" dirty="0" smtClean="0"/>
                        <a:t> смеси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ru-RU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6кг смеси при </a:t>
                      </a:r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</a:t>
                      </a:r>
                      <a:r>
                        <a:rPr lang="ru-RU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=</a:t>
                      </a:r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20 </a:t>
                      </a:r>
                      <a:r>
                        <a:rPr lang="ru-RU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Гр.</a:t>
                      </a:r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C)</a:t>
                      </a:r>
                      <a:endParaRPr lang="en-US" sz="16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До 40-60 мин.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До 60 мин.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До 70 мин.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</a:tr>
              <a:tr h="533581"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Время отверждения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/>
                        <a:t>12ч.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/>
                        <a:t>12ч.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12ч.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</a:tr>
              <a:tr h="471421"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расход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ru-RU" sz="1800" b="0" i="0" dirty="0" smtClean="0">
                          <a:solidFill>
                            <a:schemeClr val="tx1"/>
                          </a:solidFill>
                          <a:latin typeface="+mn-lt"/>
                          <a:ea typeface="Microsoft YaHei" pitchFamily="34" charset="-122"/>
                          <a:cs typeface="Arial" charset="0"/>
                        </a:rPr>
                        <a:t>0,75 -1,5 </a:t>
                      </a:r>
                      <a:r>
                        <a:rPr lang="ru-RU" altLang="ru-RU" sz="1800" b="0" i="0" dirty="0" smtClean="0">
                          <a:solidFill>
                            <a:schemeClr val="tx1"/>
                          </a:solidFill>
                          <a:latin typeface="+mn-lt"/>
                          <a:ea typeface="Microsoft YaHei" pitchFamily="34" charset="-122"/>
                          <a:cs typeface="Arial" charset="0"/>
                        </a:rPr>
                        <a:t>кг</a:t>
                      </a:r>
                      <a:r>
                        <a:rPr lang="en-US" altLang="ru-RU" sz="1800" b="0" i="0" dirty="0" smtClean="0">
                          <a:solidFill>
                            <a:schemeClr val="tx1"/>
                          </a:solidFill>
                          <a:latin typeface="+mn-lt"/>
                          <a:ea typeface="Microsoft YaHei" pitchFamily="34" charset="-122"/>
                          <a:cs typeface="Arial" charset="0"/>
                        </a:rPr>
                        <a:t>/</a:t>
                      </a:r>
                      <a:r>
                        <a:rPr lang="ru-RU" altLang="ru-RU" sz="1800" b="0" i="0" dirty="0" smtClean="0">
                          <a:solidFill>
                            <a:schemeClr val="tx1"/>
                          </a:solidFill>
                          <a:latin typeface="+mn-lt"/>
                          <a:ea typeface="Microsoft YaHei" pitchFamily="34" charset="-122"/>
                          <a:cs typeface="Arial" charset="0"/>
                        </a:rPr>
                        <a:t>м</a:t>
                      </a:r>
                      <a:r>
                        <a:rPr lang="en-US" altLang="ru-RU" sz="1800" b="0" i="0" dirty="0" smtClean="0">
                          <a:solidFill>
                            <a:schemeClr val="tx1"/>
                          </a:solidFill>
                          <a:latin typeface="+mn-lt"/>
                          <a:ea typeface="Microsoft YaHei" pitchFamily="34" charset="-122"/>
                          <a:cs typeface="Arial" charset="0"/>
                        </a:rPr>
                        <a:t>2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ru-RU" sz="1800" b="0" i="0" dirty="0" smtClean="0">
                          <a:solidFill>
                            <a:schemeClr val="tx1"/>
                          </a:solidFill>
                          <a:latin typeface="+mn-lt"/>
                          <a:ea typeface="Microsoft YaHei" pitchFamily="34" charset="-122"/>
                          <a:cs typeface="Arial" charset="0"/>
                        </a:rPr>
                        <a:t>0,75 -1,5 </a:t>
                      </a:r>
                      <a:r>
                        <a:rPr lang="ru-RU" altLang="ru-RU" sz="1800" b="0" i="0" dirty="0" smtClean="0">
                          <a:solidFill>
                            <a:schemeClr val="tx1"/>
                          </a:solidFill>
                          <a:latin typeface="+mn-lt"/>
                          <a:ea typeface="Microsoft YaHei" pitchFamily="34" charset="-122"/>
                          <a:cs typeface="Arial" charset="0"/>
                        </a:rPr>
                        <a:t>кг</a:t>
                      </a:r>
                      <a:r>
                        <a:rPr lang="en-US" altLang="ru-RU" sz="1800" b="0" i="0" dirty="0" smtClean="0">
                          <a:solidFill>
                            <a:schemeClr val="tx1"/>
                          </a:solidFill>
                          <a:latin typeface="+mn-lt"/>
                          <a:ea typeface="Microsoft YaHei" pitchFamily="34" charset="-122"/>
                          <a:cs typeface="Arial" charset="0"/>
                        </a:rPr>
                        <a:t>/</a:t>
                      </a:r>
                      <a:r>
                        <a:rPr lang="ru-RU" altLang="ru-RU" sz="1800" b="0" i="0" dirty="0" smtClean="0">
                          <a:solidFill>
                            <a:schemeClr val="tx1"/>
                          </a:solidFill>
                          <a:latin typeface="+mn-lt"/>
                          <a:ea typeface="Microsoft YaHei" pitchFamily="34" charset="-122"/>
                          <a:cs typeface="Arial" charset="0"/>
                        </a:rPr>
                        <a:t>м</a:t>
                      </a:r>
                      <a:r>
                        <a:rPr lang="en-US" altLang="ru-RU" sz="1800" b="0" i="0" dirty="0" smtClean="0">
                          <a:solidFill>
                            <a:schemeClr val="tx1"/>
                          </a:solidFill>
                          <a:latin typeface="+mn-lt"/>
                          <a:ea typeface="Microsoft YaHei" pitchFamily="34" charset="-122"/>
                          <a:cs typeface="Arial" charset="0"/>
                        </a:rPr>
                        <a:t>2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ru-RU" sz="1800" b="0" i="0" dirty="0" smtClean="0">
                          <a:solidFill>
                            <a:schemeClr val="tx1"/>
                          </a:solidFill>
                          <a:latin typeface="+mn-lt"/>
                          <a:ea typeface="Microsoft YaHei" pitchFamily="34" charset="-122"/>
                          <a:cs typeface="Arial" charset="0"/>
                        </a:rPr>
                        <a:t>0,75 -1,5 </a:t>
                      </a:r>
                      <a:r>
                        <a:rPr lang="ru-RU" altLang="ru-RU" sz="1800" b="0" i="0" dirty="0" smtClean="0">
                          <a:solidFill>
                            <a:schemeClr val="tx1"/>
                          </a:solidFill>
                          <a:latin typeface="+mn-lt"/>
                          <a:ea typeface="Microsoft YaHei" pitchFamily="34" charset="-122"/>
                          <a:cs typeface="Arial" charset="0"/>
                        </a:rPr>
                        <a:t>кг</a:t>
                      </a:r>
                      <a:r>
                        <a:rPr lang="en-US" altLang="ru-RU" sz="1800" b="0" i="0" dirty="0" smtClean="0">
                          <a:solidFill>
                            <a:schemeClr val="tx1"/>
                          </a:solidFill>
                          <a:latin typeface="+mn-lt"/>
                          <a:ea typeface="Microsoft YaHei" pitchFamily="34" charset="-122"/>
                          <a:cs typeface="Arial" charset="0"/>
                        </a:rPr>
                        <a:t>/</a:t>
                      </a:r>
                      <a:r>
                        <a:rPr lang="ru-RU" altLang="ru-RU" sz="1800" b="0" i="0" dirty="0" smtClean="0">
                          <a:solidFill>
                            <a:schemeClr val="tx1"/>
                          </a:solidFill>
                          <a:latin typeface="+mn-lt"/>
                          <a:ea typeface="Microsoft YaHei" pitchFamily="34" charset="-122"/>
                          <a:cs typeface="Arial" charset="0"/>
                        </a:rPr>
                        <a:t>м</a:t>
                      </a:r>
                      <a:r>
                        <a:rPr lang="en-US" altLang="ru-RU" sz="1800" b="0" i="0" dirty="0" smtClean="0">
                          <a:solidFill>
                            <a:schemeClr val="tx1"/>
                          </a:solidFill>
                          <a:latin typeface="+mn-lt"/>
                          <a:ea typeface="Microsoft YaHei" pitchFamily="34" charset="-122"/>
                          <a:cs typeface="Arial" charset="0"/>
                        </a:rPr>
                        <a:t>2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</a:tr>
              <a:tr h="462773"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упаковка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/>
                        <a:t>5кг+0,84кг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/>
                        <a:t>5,25кг+0,75кг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5,45кг+0,55кг</a:t>
                      </a:r>
                      <a:endParaRPr lang="en-US" sz="1800" dirty="0"/>
                    </a:p>
                  </a:txBody>
                  <a:tcPr marL="91441" marR="91441" marT="45733" marB="45733"/>
                </a:tc>
              </a:tr>
            </a:tbl>
          </a:graphicData>
        </a:graphic>
      </p:graphicFrame>
      <p:pic>
        <p:nvPicPr>
          <p:cNvPr id="5" name="Picture 8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5159" y="1271025"/>
            <a:ext cx="1434465" cy="922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6" name="Picture 9" descr="C:\мои документы\My Books\5.Academia Present\ФОТО_продукция\2_K-PU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9936" y="701040"/>
            <a:ext cx="2069147" cy="1908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0" descr="C:\мои документы\My Books\5.Academia Present\ФОТО_продукция\2_K-PU_07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1670" y="1216024"/>
            <a:ext cx="1116013" cy="119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9" descr="C:\мои документы\My Books\5.Academia Present\ФОТО_продукция\Eco_2_K-PU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1651" y="1183712"/>
            <a:ext cx="1515110" cy="1047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10" descr="C:\мои документы\My Books\5.Academia Present\ФОТО_продукция\Eco_2_K-PU_055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1711" y="1096962"/>
            <a:ext cx="2070100" cy="1309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82033098"/>
      </p:ext>
    </p:extLst>
  </p:cSld>
  <p:clrMapOvr>
    <a:masterClrMapping/>
  </p:clrMapOvr>
</p:sld>
</file>

<file path=ppt/theme/theme1.xml><?xml version="1.0" encoding="utf-8"?>
<a:theme xmlns:a="http://schemas.openxmlformats.org/drawingml/2006/main" name="Kiilto Oy PowerPoint2010 pohja">
  <a:themeElements>
    <a:clrScheme name="Kiilto teema">
      <a:dk1>
        <a:srgbClr val="464646"/>
      </a:dk1>
      <a:lt1>
        <a:srgbClr val="FFFFFF"/>
      </a:lt1>
      <a:dk2>
        <a:srgbClr val="00488E"/>
      </a:dk2>
      <a:lt2>
        <a:srgbClr val="FFFFFF"/>
      </a:lt2>
      <a:accent1>
        <a:srgbClr val="1ECEEE"/>
      </a:accent1>
      <a:accent2>
        <a:srgbClr val="00488E"/>
      </a:accent2>
      <a:accent3>
        <a:srgbClr val="B5B5B5"/>
      </a:accent3>
      <a:accent4>
        <a:srgbClr val="F39918"/>
      </a:accent4>
      <a:accent5>
        <a:srgbClr val="E42E87"/>
      </a:accent5>
      <a:accent6>
        <a:srgbClr val="7030A0"/>
      </a:accent6>
      <a:hlink>
        <a:srgbClr val="0070C0"/>
      </a:hlink>
      <a:folHlink>
        <a:srgbClr val="7030A0"/>
      </a:folHlink>
    </a:clrScheme>
    <a:fontScheme name="Kiilto teem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Kiilto Oy - vaihtoehtoinen väritys">
  <a:themeElements>
    <a:clrScheme name="Kiilto vaihtoehtoinen teema">
      <a:dk1>
        <a:srgbClr val="464646"/>
      </a:dk1>
      <a:lt1>
        <a:srgbClr val="FFFFFF"/>
      </a:lt1>
      <a:dk2>
        <a:srgbClr val="00488E"/>
      </a:dk2>
      <a:lt2>
        <a:srgbClr val="FFFFFF"/>
      </a:lt2>
      <a:accent1>
        <a:srgbClr val="F39918"/>
      </a:accent1>
      <a:accent2>
        <a:srgbClr val="00488E"/>
      </a:accent2>
      <a:accent3>
        <a:srgbClr val="B5B5B5"/>
      </a:accent3>
      <a:accent4>
        <a:srgbClr val="1ECEEE"/>
      </a:accent4>
      <a:accent5>
        <a:srgbClr val="E42E87"/>
      </a:accent5>
      <a:accent6>
        <a:srgbClr val="7030A0"/>
      </a:accent6>
      <a:hlink>
        <a:srgbClr val="0070C0"/>
      </a:hlink>
      <a:folHlink>
        <a:srgbClr val="7030A0"/>
      </a:folHlink>
    </a:clrScheme>
    <a:fontScheme name="Kiilto teema">
      <a:majorFont>
        <a:latin typeface="Arial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KiiltoLocationTaxHTField0 xmlns="7945f517-6a38-4960-b127-471dbcd9e100">
      <Terms xmlns="http://schemas.microsoft.com/office/infopath/2007/PartnerControls"/>
    </KiiltoLocationTaxHTField0>
    <KiiltoOrganizationTaxHTField0 xmlns="7945f517-6a38-4960-b127-471dbcd9e100">
      <Terms xmlns="http://schemas.microsoft.com/office/infopath/2007/PartnerControls">
        <TermInfo xmlns="http://schemas.microsoft.com/office/infopath/2007/PartnerControls">
          <TermName xmlns="http://schemas.microsoft.com/office/infopath/2007/PartnerControls">Kiilto Oy</TermName>
          <TermId xmlns="http://schemas.microsoft.com/office/infopath/2007/PartnerControls">b33a8cdd-1e3c-417a-b0cd-06ecda1d963a</TermId>
        </TermInfo>
      </Terms>
    </KiiltoOrganizationTaxHTField0>
    <TaxCatchAll xmlns="f2c17815-f9db-4ed0-991f-8aa6174fae33">
      <Value>7</Value>
      <Value>4</Value>
    </TaxCatchAll>
    <KiiltoFunctionTaxHTField0 xmlns="7945f517-6a38-4960-b127-471dbcd9e100">
      <Terms xmlns="http://schemas.microsoft.com/office/infopath/2007/PartnerControls">
        <TermInfo xmlns="http://schemas.microsoft.com/office/infopath/2007/PartnerControls">
          <TermName xmlns="http://schemas.microsoft.com/office/infopath/2007/PartnerControls">Viestintä</TermName>
          <TermId xmlns="http://schemas.microsoft.com/office/infopath/2007/PartnerControls">0e93c7e1-c10d-43cf-8488-21257154eb51</TermId>
        </TermInfo>
      </Terms>
    </KiiltoFunctionTaxHTField0>
    <KiiltoFieldConfidentiality xmlns="7945f517-6a38-4960-b127-471dbcd9e100">Sisäinen</KiiltoFieldConfidentiality>
    <KiiltoKeywordTaxHTField0 xmlns="7945f517-6a38-4960-b127-471dbcd9e100">
      <Terms xmlns="http://schemas.microsoft.com/office/infopath/2007/PartnerControls"/>
    </KiiltoKeywordTaxHTField0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Kiilto-asiakirja" ma:contentTypeID="0x010100350E0674DAD54DA5A69A62868AB184D3001D8AB72D6C7EC9448FA924E7FEE4C27B" ma:contentTypeVersion="3" ma:contentTypeDescription="Peruspohja, jolta muut tyypit perii" ma:contentTypeScope="" ma:versionID="1f60fb87d4704e0ee8e2cb3c132c77e4">
  <xsd:schema xmlns:xsd="http://www.w3.org/2001/XMLSchema" xmlns:xs="http://www.w3.org/2001/XMLSchema" xmlns:p="http://schemas.microsoft.com/office/2006/metadata/properties" xmlns:ns2="7945f517-6a38-4960-b127-471dbcd9e100" xmlns:ns3="f2c17815-f9db-4ed0-991f-8aa6174fae33" targetNamespace="http://schemas.microsoft.com/office/2006/metadata/properties" ma:root="true" ma:fieldsID="d917f10f686a72f6ec4322763f1935af" ns2:_="" ns3:_="">
    <xsd:import namespace="7945f517-6a38-4960-b127-471dbcd9e100"/>
    <xsd:import namespace="f2c17815-f9db-4ed0-991f-8aa6174fae33"/>
    <xsd:element name="properties">
      <xsd:complexType>
        <xsd:sequence>
          <xsd:element name="documentManagement">
            <xsd:complexType>
              <xsd:all>
                <xsd:element ref="ns2:KiiltoFieldConfidentiality" minOccurs="0"/>
                <xsd:element ref="ns3:TaxCatchAll" minOccurs="0"/>
                <xsd:element ref="ns2:KiiltoOrganizationTaxHTField0" minOccurs="0"/>
                <xsd:element ref="ns2:KiiltoKeywordTaxHTField0" minOccurs="0"/>
                <xsd:element ref="ns2:KiiltoLocationTaxHTField0" minOccurs="0"/>
                <xsd:element ref="ns2:KiiltoFunctionTaxHTField0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45f517-6a38-4960-b127-471dbcd9e100" elementFormDefault="qualified">
    <xsd:import namespace="http://schemas.microsoft.com/office/2006/documentManagement/types"/>
    <xsd:import namespace="http://schemas.microsoft.com/office/infopath/2007/PartnerControls"/>
    <xsd:element name="KiiltoFieldConfidentiality" ma:index="12" nillable="true" ma:displayName="Julkisuus" ma:default="Sisäinen" ma:description="Dokumentin luottamuksellisuus" ma:internalName="KiiltoFieldConfidentiality">
      <xsd:simpleType>
        <xsd:restriction base="dms:Choice">
          <xsd:enumeration value="Sisäinen"/>
          <xsd:enumeration value="Salainen"/>
          <xsd:enumeration value="Julkinen"/>
        </xsd:restriction>
      </xsd:simpleType>
    </xsd:element>
    <xsd:element name="KiiltoOrganizationTaxHTField0" ma:index="14" ma:taxonomy="true" ma:internalName="KiiltoOrganizationTaxHTField0" ma:taxonomyFieldName="KiiltoOrganization" ma:displayName="Organisaatio" ma:readOnly="false" ma:default="" ma:fieldId="{1544a42e-360d-48aa-99de-b827f52bb360}" ma:taxonomyMulti="true" ma:sspId="d9b78c92-f650-4e5b-bda5-1205bc6a6b71" ma:termSetId="5dea32c5-06dd-46a0-8ea9-0c4859ea9c57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KiiltoKeywordTaxHTField0" ma:index="15" nillable="true" ma:taxonomy="true" ma:internalName="KiiltoKeywordTaxHTField0" ma:taxonomyFieldName="KiiltoKeyword" ma:displayName="Keyword" ma:default="" ma:fieldId="{91bd1ef5-19e1-4848-a9ba-5fcefe5c7ef8}" ma:taxonomyMulti="true" ma:sspId="d9b78c92-f650-4e5b-bda5-1205bc6a6b71" ma:termSetId="a1cda6fc-9f74-4f65-8350-a72291d102f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KiiltoLocationTaxHTField0" ma:index="16" nillable="true" ma:taxonomy="true" ma:internalName="KiiltoLocationTaxHTField0" ma:taxonomyFieldName="KiiltoLocation" ma:displayName="Paikkakunta" ma:default="" ma:fieldId="{14725b20-edf6-4827-803d-aa97e1f5d9da}" ma:sspId="d9b78c92-f650-4e5b-bda5-1205bc6a6b71" ma:termSetId="63bf5331-7ba7-482b-b798-0213269b21a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KiiltoFunctionTaxHTField0" ma:index="17" nillable="true" ma:taxonomy="true" ma:internalName="KiiltoFunctionTaxHTField0" ma:taxonomyFieldName="KiiltoFunction" ma:displayName="Toiminto" ma:default="" ma:fieldId="{d3a589b0-3822-4276-93e9-ffd43fa01e7a}" ma:taxonomyMulti="true" ma:sspId="d9b78c92-f650-4e5b-bda5-1205bc6a6b71" ma:termSetId="7176e4c8-d4a9-4822-bdb6-36563de4c6e9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c17815-f9db-4ed0-991f-8aa6174fae33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Luokituksen Kaikki-sarake" ma:description="" ma:hidden="true" ma:list="{1ebb8876-72ff-4321-97a4-f56707dd400f}" ma:internalName="TaxCatchAll" ma:showField="CatchAllData" ma:web="f2c17815-f9db-4ed0-991f-8aa6174fae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Sisältölaji"/>
        <xsd:element ref="dc:title" minOccurs="0" maxOccurs="1" ma:index="4" ma:displayName="Otsikk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0FB0A26-2F42-43DF-8F30-641E3203264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514444-0E56-44C0-ADC9-13CE85C69412}">
  <ds:schemaRefs>
    <ds:schemaRef ds:uri="http://purl.org/dc/dcmitype/"/>
    <ds:schemaRef ds:uri="http://purl.org/dc/elements/1.1/"/>
    <ds:schemaRef ds:uri="f2c17815-f9db-4ed0-991f-8aa6174fae33"/>
    <ds:schemaRef ds:uri="7945f517-6a38-4960-b127-471dbcd9e100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2E5A0C7-2F44-4865-B9CC-F75F7547471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945f517-6a38-4960-b127-471dbcd9e100"/>
    <ds:schemaRef ds:uri="f2c17815-f9db-4ed0-991f-8aa6174fae3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Kiilto Oy PowerPoint2010 pohja</Template>
  <TotalTime>1000</TotalTime>
  <Words>905</Words>
  <Application>Microsoft Office PowerPoint</Application>
  <PresentationFormat>On-screen Show (4:3)</PresentationFormat>
  <Paragraphs>195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Kiilto Oy PowerPoint2010 pohja</vt:lpstr>
      <vt:lpstr>Kiilto Oy - vaihtoehtoinen väritys</vt:lpstr>
      <vt:lpstr>Продукция КIILTO</vt:lpstr>
      <vt:lpstr>Паркетная система</vt:lpstr>
      <vt:lpstr>Основные типы клеёв</vt:lpstr>
      <vt:lpstr>KIILTO STANDARD</vt:lpstr>
      <vt:lpstr>KIILTO ECOSTANDARD</vt:lpstr>
      <vt:lpstr>KIILTO SLIM</vt:lpstr>
      <vt:lpstr>KIILTO 2K-PU</vt:lpstr>
      <vt:lpstr>KIILTO ЕСО 2K-PU</vt:lpstr>
      <vt:lpstr>Характеристики</vt:lpstr>
      <vt:lpstr>KIILTO FLEX SILAN</vt:lpstr>
      <vt:lpstr>Клей для паркета MS Silex</vt:lpstr>
      <vt:lpstr>                PU 1000 ECO Primer   </vt:lpstr>
      <vt:lpstr>Результат </vt:lpstr>
    </vt:vector>
  </TitlesOfParts>
  <Company>Kiilto Oy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PowerPoint-pohja Kiilto Oy</dc:title>
  <dc:creator>Niemi Tiina</dc:creator>
  <cp:lastModifiedBy>Davydov Alexey</cp:lastModifiedBy>
  <cp:revision>125</cp:revision>
  <dcterms:created xsi:type="dcterms:W3CDTF">2012-11-27T13:27:43Z</dcterms:created>
  <dcterms:modified xsi:type="dcterms:W3CDTF">2016-07-05T19:53:16Z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0x010100350E0674DAD54DA5A69A62868AB184D3001D8AB72D6C7EC9448FA924E7FEE4C27B</vt:lpwstr>
  </property>
  <property fmtid="{D5CDD505-2E9C-101B-9397-08002B2CF9AE}" pid="3" name="KiiltoFunction">
    <vt:lpwstr>7;#Viestintä|0e93c7e1-c10d-43cf-8488-21257154eb51</vt:lpwstr>
  </property>
  <property fmtid="{D5CDD505-2E9C-101B-9397-08002B2CF9AE}" pid="4" name="KiiltoOrganization">
    <vt:lpwstr>4;#Kiilto Oy|b33a8cdd-1e3c-417a-b0cd-06ecda1d963a</vt:lpwstr>
  </property>
  <property fmtid="{D5CDD505-2E9C-101B-9397-08002B2CF9AE}" pid="5" name="KiiltoKeyword">
    <vt:lpwstr/>
  </property>
  <property fmtid="{D5CDD505-2E9C-101B-9397-08002B2CF9AE}" pid="6" name="_AdHocReviewCycleID">
    <vt:i4>1393644804</vt:i4>
  </property>
  <property fmtid="{D5CDD505-2E9C-101B-9397-08002B2CF9AE}" pid="7" name="_NewReviewCycle">
    <vt:lpwstr/>
  </property>
  <property fmtid="{D5CDD505-2E9C-101B-9397-08002B2CF9AE}" pid="8" name="_EmailSubject">
    <vt:lpwstr>MS ppt</vt:lpwstr>
  </property>
  <property fmtid="{D5CDD505-2E9C-101B-9397-08002B2CF9AE}" pid="9" name="_AuthorEmail">
    <vt:lpwstr>Minna.Dementjeff@kiilto.com</vt:lpwstr>
  </property>
  <property fmtid="{D5CDD505-2E9C-101B-9397-08002B2CF9AE}" pid="10" name="_AuthorEmailDisplayName">
    <vt:lpwstr>Dementjeff Minna</vt:lpwstr>
  </property>
</Properties>
</file>

<file path=docProps/thumbnail.jpeg>
</file>